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4" r:id="rId5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D5F94-3017-6445-0984-5D7B7C40647A}" v="531" dt="2025-12-29T20:29:17.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MUT ERKAN" userId="S::24bilp0043@isik.edu.tr::658397b2-dbe3-484a-88ae-d473a9a205a5" providerId="AD" clId="Web-{91CD5F94-3017-6445-0984-5D7B7C40647A}"/>
    <pc:docChg chg="addSld modSld sldOrd">
      <pc:chgData name="UMUT ERKAN" userId="S::24bilp0043@isik.edu.tr::658397b2-dbe3-484a-88ae-d473a9a205a5" providerId="AD" clId="Web-{91CD5F94-3017-6445-0984-5D7B7C40647A}" dt="2025-12-29T20:29:06.701" v="276" actId="1076"/>
      <pc:docMkLst>
        <pc:docMk/>
      </pc:docMkLst>
      <pc:sldChg chg="addSp delSp modSp mod setBg">
        <pc:chgData name="UMUT ERKAN" userId="S::24bilp0043@isik.edu.tr::658397b2-dbe3-484a-88ae-d473a9a205a5" providerId="AD" clId="Web-{91CD5F94-3017-6445-0984-5D7B7C40647A}" dt="2025-12-29T19:34:30.194" v="12" actId="14100"/>
        <pc:sldMkLst>
          <pc:docMk/>
          <pc:sldMk cId="1674425800" sldId="256"/>
        </pc:sldMkLst>
        <pc:spChg chg="mod">
          <ac:chgData name="UMUT ERKAN" userId="S::24bilp0043@isik.edu.tr::658397b2-dbe3-484a-88ae-d473a9a205a5" providerId="AD" clId="Web-{91CD5F94-3017-6445-0984-5D7B7C40647A}" dt="2025-12-29T19:33:59.755" v="8" actId="1076"/>
          <ac:spMkLst>
            <pc:docMk/>
            <pc:sldMk cId="1674425800" sldId="256"/>
            <ac:spMk id="2" creationId="{00000000-0000-0000-0000-000000000000}"/>
          </ac:spMkLst>
        </pc:spChg>
        <pc:spChg chg="mod">
          <ac:chgData name="UMUT ERKAN" userId="S::24bilp0043@isik.edu.tr::658397b2-dbe3-484a-88ae-d473a9a205a5" providerId="AD" clId="Web-{91CD5F94-3017-6445-0984-5D7B7C40647A}" dt="2025-12-29T19:34:30.194" v="12" actId="14100"/>
          <ac:spMkLst>
            <pc:docMk/>
            <pc:sldMk cId="1674425800" sldId="256"/>
            <ac:spMk id="3" creationId="{00000000-0000-0000-0000-000000000000}"/>
          </ac:spMkLst>
        </pc:spChg>
        <pc:spChg chg="add del">
          <ac:chgData name="UMUT ERKAN" userId="S::24bilp0043@isik.edu.tr::658397b2-dbe3-484a-88ae-d473a9a205a5" providerId="AD" clId="Web-{91CD5F94-3017-6445-0984-5D7B7C40647A}" dt="2025-12-29T19:33:37.427" v="5"/>
          <ac:spMkLst>
            <pc:docMk/>
            <pc:sldMk cId="1674425800" sldId="256"/>
            <ac:spMk id="6" creationId="{19D32F93-50AC-4C46-A5DB-291C60DDB7BD}"/>
          </ac:spMkLst>
        </pc:spChg>
        <pc:spChg chg="add del">
          <ac:chgData name="UMUT ERKAN" userId="S::24bilp0043@isik.edu.tr::658397b2-dbe3-484a-88ae-d473a9a205a5" providerId="AD" clId="Web-{91CD5F94-3017-6445-0984-5D7B7C40647A}" dt="2025-12-29T19:33:37.427" v="5"/>
          <ac:spMkLst>
            <pc:docMk/>
            <pc:sldMk cId="1674425800" sldId="256"/>
            <ac:spMk id="7" creationId="{827DC2C4-B485-428A-BF4A-472D2967F47F}"/>
          </ac:spMkLst>
        </pc:spChg>
        <pc:spChg chg="add del">
          <ac:chgData name="UMUT ERKAN" userId="S::24bilp0043@isik.edu.tr::658397b2-dbe3-484a-88ae-d473a9a205a5" providerId="AD" clId="Web-{91CD5F94-3017-6445-0984-5D7B7C40647A}" dt="2025-12-29T19:33:37.427" v="5"/>
          <ac:spMkLst>
            <pc:docMk/>
            <pc:sldMk cId="1674425800" sldId="256"/>
            <ac:spMk id="8" creationId="{EE04B5EB-F158-4507-90DD-BD23620C7CC9}"/>
          </ac:spMkLst>
        </pc:spChg>
        <pc:spChg chg="add del">
          <ac:chgData name="UMUT ERKAN" userId="S::24bilp0043@isik.edu.tr::658397b2-dbe3-484a-88ae-d473a9a205a5" providerId="AD" clId="Web-{91CD5F94-3017-6445-0984-5D7B7C40647A}" dt="2025-12-29T19:33:34.942" v="3"/>
          <ac:spMkLst>
            <pc:docMk/>
            <pc:sldMk cId="1674425800" sldId="256"/>
            <ac:spMk id="9" creationId="{23D09407-53BC-485E-B4CE-BC5E4FC4B25B}"/>
          </ac:spMkLst>
        </pc:spChg>
        <pc:spChg chg="add">
          <ac:chgData name="UMUT ERKAN" userId="S::24bilp0043@isik.edu.tr::658397b2-dbe3-484a-88ae-d473a9a205a5" providerId="AD" clId="Web-{91CD5F94-3017-6445-0984-5D7B7C40647A}" dt="2025-12-29T19:33:37.443" v="6"/>
          <ac:spMkLst>
            <pc:docMk/>
            <pc:sldMk cId="1674425800" sldId="256"/>
            <ac:spMk id="10" creationId="{23D09407-53BC-485E-B4CE-BC5E4FC4B25B}"/>
          </ac:spMkLst>
        </pc:spChg>
        <pc:spChg chg="add del">
          <ac:chgData name="UMUT ERKAN" userId="S::24bilp0043@isik.edu.tr::658397b2-dbe3-484a-88ae-d473a9a205a5" providerId="AD" clId="Web-{91CD5F94-3017-6445-0984-5D7B7C40647A}" dt="2025-12-29T19:33:34.942" v="3"/>
          <ac:spMkLst>
            <pc:docMk/>
            <pc:sldMk cId="1674425800" sldId="256"/>
            <ac:spMk id="11" creationId="{921DB988-49FC-4608-B0A2-E2F3A4019041}"/>
          </ac:spMkLst>
        </pc:spChg>
        <pc:spChg chg="add">
          <ac:chgData name="UMUT ERKAN" userId="S::24bilp0043@isik.edu.tr::658397b2-dbe3-484a-88ae-d473a9a205a5" providerId="AD" clId="Web-{91CD5F94-3017-6445-0984-5D7B7C40647A}" dt="2025-12-29T19:33:37.443" v="6"/>
          <ac:spMkLst>
            <pc:docMk/>
            <pc:sldMk cId="1674425800" sldId="256"/>
            <ac:spMk id="12" creationId="{921DB988-49FC-4608-B0A2-E2F3A4019041}"/>
          </ac:spMkLst>
        </pc:spChg>
        <pc:grpChg chg="add del">
          <ac:chgData name="UMUT ERKAN" userId="S::24bilp0043@isik.edu.tr::658397b2-dbe3-484a-88ae-d473a9a205a5" providerId="AD" clId="Web-{91CD5F94-3017-6445-0984-5D7B7C40647A}" dt="2025-12-29T19:33:34.942" v="3"/>
          <ac:grpSpMkLst>
            <pc:docMk/>
            <pc:sldMk cId="1674425800" sldId="256"/>
            <ac:grpSpMk id="13" creationId="{E9B930FD-8671-4C4C-ADCF-73AC1D0CD417}"/>
          </ac:grpSpMkLst>
        </pc:grpChg>
        <pc:grpChg chg="add">
          <ac:chgData name="UMUT ERKAN" userId="S::24bilp0043@isik.edu.tr::658397b2-dbe3-484a-88ae-d473a9a205a5" providerId="AD" clId="Web-{91CD5F94-3017-6445-0984-5D7B7C40647A}" dt="2025-12-29T19:33:37.443" v="6"/>
          <ac:grpSpMkLst>
            <pc:docMk/>
            <pc:sldMk cId="1674425800" sldId="256"/>
            <ac:grpSpMk id="18" creationId="{E9B930FD-8671-4C4C-ADCF-73AC1D0CD417}"/>
          </ac:grpSpMkLst>
        </pc:grpChg>
        <pc:grpChg chg="add del">
          <ac:chgData name="UMUT ERKAN" userId="S::24bilp0043@isik.edu.tr::658397b2-dbe3-484a-88ae-d473a9a205a5" providerId="AD" clId="Web-{91CD5F94-3017-6445-0984-5D7B7C40647A}" dt="2025-12-29T19:33:34.942" v="3"/>
          <ac:grpSpMkLst>
            <pc:docMk/>
            <pc:sldMk cId="1674425800" sldId="256"/>
            <ac:grpSpMk id="19" creationId="{383C2651-AE0C-4AE4-8725-E2F9414FE219}"/>
          </ac:grpSpMkLst>
        </pc:grpChg>
        <pc:grpChg chg="add">
          <ac:chgData name="UMUT ERKAN" userId="S::24bilp0043@isik.edu.tr::658397b2-dbe3-484a-88ae-d473a9a205a5" providerId="AD" clId="Web-{91CD5F94-3017-6445-0984-5D7B7C40647A}" dt="2025-12-29T19:33:37.443" v="6"/>
          <ac:grpSpMkLst>
            <pc:docMk/>
            <pc:sldMk cId="1674425800" sldId="256"/>
            <ac:grpSpMk id="24" creationId="{383C2651-AE0C-4AE4-8725-E2F9414FE219}"/>
          </ac:grpSpMkLst>
        </pc:grpChg>
        <pc:picChg chg="add mod ord">
          <ac:chgData name="UMUT ERKAN" userId="S::24bilp0043@isik.edu.tr::658397b2-dbe3-484a-88ae-d473a9a205a5" providerId="AD" clId="Web-{91CD5F94-3017-6445-0984-5D7B7C40647A}" dt="2025-12-29T19:33:37.443" v="6"/>
          <ac:picMkLst>
            <pc:docMk/>
            <pc:sldMk cId="1674425800" sldId="256"/>
            <ac:picMk id="4" creationId="{5A621A1C-3E61-A82E-A0B4-CCDC42CF6804}"/>
          </ac:picMkLst>
        </pc:picChg>
      </pc:sldChg>
      <pc:sldChg chg="addSp delSp modSp new mod setBg">
        <pc:chgData name="UMUT ERKAN" userId="S::24bilp0043@isik.edu.tr::658397b2-dbe3-484a-88ae-d473a9a205a5" providerId="AD" clId="Web-{91CD5F94-3017-6445-0984-5D7B7C40647A}" dt="2025-12-29T19:38:04.776" v="25" actId="14100"/>
        <pc:sldMkLst>
          <pc:docMk/>
          <pc:sldMk cId="3122118258" sldId="257"/>
        </pc:sldMkLst>
        <pc:spChg chg="del">
          <ac:chgData name="UMUT ERKAN" userId="S::24bilp0043@isik.edu.tr::658397b2-dbe3-484a-88ae-d473a9a205a5" providerId="AD" clId="Web-{91CD5F94-3017-6445-0984-5D7B7C40647A}" dt="2025-12-29T19:36:48.993" v="14"/>
          <ac:spMkLst>
            <pc:docMk/>
            <pc:sldMk cId="3122118258" sldId="257"/>
            <ac:spMk id="2" creationId="{4BF3BA19-882B-377D-F8C4-2C4AB59F8FE9}"/>
          </ac:spMkLst>
        </pc:spChg>
        <pc:spChg chg="mod">
          <ac:chgData name="UMUT ERKAN" userId="S::24bilp0043@isik.edu.tr::658397b2-dbe3-484a-88ae-d473a9a205a5" providerId="AD" clId="Web-{91CD5F94-3017-6445-0984-5D7B7C40647A}" dt="2025-12-29T19:38:04.776" v="25" actId="14100"/>
          <ac:spMkLst>
            <pc:docMk/>
            <pc:sldMk cId="3122118258" sldId="257"/>
            <ac:spMk id="3" creationId="{8AE920F9-AFFE-DC48-5CA4-34F755972BF6}"/>
          </ac:spMkLst>
        </pc:spChg>
        <pc:spChg chg="add">
          <ac:chgData name="UMUT ERKAN" userId="S::24bilp0043@isik.edu.tr::658397b2-dbe3-484a-88ae-d473a9a205a5" providerId="AD" clId="Web-{91CD5F94-3017-6445-0984-5D7B7C40647A}" dt="2025-12-29T19:37:37.853" v="19"/>
          <ac:spMkLst>
            <pc:docMk/>
            <pc:sldMk cId="3122118258" sldId="257"/>
            <ac:spMk id="8" creationId="{D038248A-211C-4EEC-8401-C761B929FB52}"/>
          </ac:spMkLst>
        </pc:spChg>
        <pc:spChg chg="add">
          <ac:chgData name="UMUT ERKAN" userId="S::24bilp0043@isik.edu.tr::658397b2-dbe3-484a-88ae-d473a9a205a5" providerId="AD" clId="Web-{91CD5F94-3017-6445-0984-5D7B7C40647A}" dt="2025-12-29T19:37:37.853" v="19"/>
          <ac:spMkLst>
            <pc:docMk/>
            <pc:sldMk cId="3122118258" sldId="257"/>
            <ac:spMk id="10" creationId="{C30A849F-66D9-40C8-BEC8-35AFF8F4568F}"/>
          </ac:spMkLst>
        </pc:spChg>
        <pc:grpChg chg="add">
          <ac:chgData name="UMUT ERKAN" userId="S::24bilp0043@isik.edu.tr::658397b2-dbe3-484a-88ae-d473a9a205a5" providerId="AD" clId="Web-{91CD5F94-3017-6445-0984-5D7B7C40647A}" dt="2025-12-29T19:37:37.853" v="19"/>
          <ac:grpSpMkLst>
            <pc:docMk/>
            <pc:sldMk cId="3122118258" sldId="257"/>
            <ac:grpSpMk id="12" creationId="{04542298-A2B1-480F-A11C-A40EDD19B857}"/>
          </ac:grpSpMkLst>
        </pc:grpChg>
        <pc:grpChg chg="add">
          <ac:chgData name="UMUT ERKAN" userId="S::24bilp0043@isik.edu.tr::658397b2-dbe3-484a-88ae-d473a9a205a5" providerId="AD" clId="Web-{91CD5F94-3017-6445-0984-5D7B7C40647A}" dt="2025-12-29T19:37:37.853" v="19"/>
          <ac:grpSpMkLst>
            <pc:docMk/>
            <pc:sldMk cId="3122118258" sldId="257"/>
            <ac:grpSpMk id="18" creationId="{2A5C9C35-2375-49EB-B99C-17C87D42FE7C}"/>
          </ac:grpSpMkLst>
        </pc:grpChg>
      </pc:sldChg>
      <pc:sldChg chg="addSp modSp new mod setBg">
        <pc:chgData name="UMUT ERKAN" userId="S::24bilp0043@isik.edu.tr::658397b2-dbe3-484a-88ae-d473a9a205a5" providerId="AD" clId="Web-{91CD5F94-3017-6445-0984-5D7B7C40647A}" dt="2025-12-29T19:39:20.313" v="31" actId="14100"/>
        <pc:sldMkLst>
          <pc:docMk/>
          <pc:sldMk cId="457373326" sldId="258"/>
        </pc:sldMkLst>
        <pc:spChg chg="mod">
          <ac:chgData name="UMUT ERKAN" userId="S::24bilp0043@isik.edu.tr::658397b2-dbe3-484a-88ae-d473a9a205a5" providerId="AD" clId="Web-{91CD5F94-3017-6445-0984-5D7B7C40647A}" dt="2025-12-29T19:39:12.999" v="29"/>
          <ac:spMkLst>
            <pc:docMk/>
            <pc:sldMk cId="457373326" sldId="258"/>
            <ac:spMk id="2" creationId="{03CC412A-1800-5FDC-21D9-2029B4C6F870}"/>
          </ac:spMkLst>
        </pc:spChg>
        <pc:spChg chg="mod">
          <ac:chgData name="UMUT ERKAN" userId="S::24bilp0043@isik.edu.tr::658397b2-dbe3-484a-88ae-d473a9a205a5" providerId="AD" clId="Web-{91CD5F94-3017-6445-0984-5D7B7C40647A}" dt="2025-12-29T19:39:20.313" v="31" actId="14100"/>
          <ac:spMkLst>
            <pc:docMk/>
            <pc:sldMk cId="457373326" sldId="258"/>
            <ac:spMk id="3" creationId="{C65CDB40-FD84-3143-8FC4-EF34622934E5}"/>
          </ac:spMkLst>
        </pc:spChg>
        <pc:spChg chg="add">
          <ac:chgData name="UMUT ERKAN" userId="S::24bilp0043@isik.edu.tr::658397b2-dbe3-484a-88ae-d473a9a205a5" providerId="AD" clId="Web-{91CD5F94-3017-6445-0984-5D7B7C40647A}" dt="2025-12-29T19:39:12.999" v="29"/>
          <ac:spMkLst>
            <pc:docMk/>
            <pc:sldMk cId="457373326" sldId="258"/>
            <ac:spMk id="8" creationId="{18873D23-2DCF-4B31-A009-95721C06E8E1}"/>
          </ac:spMkLst>
        </pc:spChg>
        <pc:spChg chg="add">
          <ac:chgData name="UMUT ERKAN" userId="S::24bilp0043@isik.edu.tr::658397b2-dbe3-484a-88ae-d473a9a205a5" providerId="AD" clId="Web-{91CD5F94-3017-6445-0984-5D7B7C40647A}" dt="2025-12-29T19:39:12.999" v="29"/>
          <ac:spMkLst>
            <pc:docMk/>
            <pc:sldMk cId="457373326" sldId="258"/>
            <ac:spMk id="10" creationId="{C13EF075-D4EF-4929-ADBC-91B27DA19955}"/>
          </ac:spMkLst>
        </pc:spChg>
        <pc:grpChg chg="add">
          <ac:chgData name="UMUT ERKAN" userId="S::24bilp0043@isik.edu.tr::658397b2-dbe3-484a-88ae-d473a9a205a5" providerId="AD" clId="Web-{91CD5F94-3017-6445-0984-5D7B7C40647A}" dt="2025-12-29T19:39:12.999" v="29"/>
          <ac:grpSpMkLst>
            <pc:docMk/>
            <pc:sldMk cId="457373326" sldId="258"/>
            <ac:grpSpMk id="12" creationId="{DAA26DFA-AAB2-4973-9C17-16D587C7B198}"/>
          </ac:grpSpMkLst>
        </pc:grpChg>
      </pc:sldChg>
      <pc:sldChg chg="addSp delSp modSp new mod setBg">
        <pc:chgData name="UMUT ERKAN" userId="S::24bilp0043@isik.edu.tr::658397b2-dbe3-484a-88ae-d473a9a205a5" providerId="AD" clId="Web-{91CD5F94-3017-6445-0984-5D7B7C40647A}" dt="2025-12-29T19:46:49.217" v="58" actId="14100"/>
        <pc:sldMkLst>
          <pc:docMk/>
          <pc:sldMk cId="1924251259" sldId="259"/>
        </pc:sldMkLst>
        <pc:spChg chg="del mod">
          <ac:chgData name="UMUT ERKAN" userId="S::24bilp0043@isik.edu.tr::658397b2-dbe3-484a-88ae-d473a9a205a5" providerId="AD" clId="Web-{91CD5F94-3017-6445-0984-5D7B7C40647A}" dt="2025-12-29T19:44:05.361" v="44"/>
          <ac:spMkLst>
            <pc:docMk/>
            <pc:sldMk cId="1924251259" sldId="259"/>
            <ac:spMk id="2" creationId="{36A20254-3EBA-3B1E-659E-B935A949497F}"/>
          </ac:spMkLst>
        </pc:spChg>
        <pc:spChg chg="mod">
          <ac:chgData name="UMUT ERKAN" userId="S::24bilp0043@isik.edu.tr::658397b2-dbe3-484a-88ae-d473a9a205a5" providerId="AD" clId="Web-{91CD5F94-3017-6445-0984-5D7B7C40647A}" dt="2025-12-29T19:46:49.217" v="58" actId="14100"/>
          <ac:spMkLst>
            <pc:docMk/>
            <pc:sldMk cId="1924251259" sldId="259"/>
            <ac:spMk id="3" creationId="{D94354DA-AAE6-9157-9947-FA33077AD170}"/>
          </ac:spMkLst>
        </pc:spChg>
        <pc:spChg chg="add del mod">
          <ac:chgData name="UMUT ERKAN" userId="S::24bilp0043@isik.edu.tr::658397b2-dbe3-484a-88ae-d473a9a205a5" providerId="AD" clId="Web-{91CD5F94-3017-6445-0984-5D7B7C40647A}" dt="2025-12-29T19:44:08.658" v="46"/>
          <ac:spMkLst>
            <pc:docMk/>
            <pc:sldMk cId="1924251259" sldId="259"/>
            <ac:spMk id="5" creationId="{658F8091-58F8-5B66-2B94-8E46202D0321}"/>
          </ac:spMkLst>
        </pc:spChg>
        <pc:spChg chg="add">
          <ac:chgData name="UMUT ERKAN" userId="S::24bilp0043@isik.edu.tr::658397b2-dbe3-484a-88ae-d473a9a205a5" providerId="AD" clId="Web-{91CD5F94-3017-6445-0984-5D7B7C40647A}" dt="2025-12-29T19:46:42.389" v="56"/>
          <ac:spMkLst>
            <pc:docMk/>
            <pc:sldMk cId="1924251259" sldId="259"/>
            <ac:spMk id="6" creationId="{245A9F99-D9B1-4094-A2E2-B90AC1DB7B9C}"/>
          </ac:spMkLst>
        </pc:spChg>
        <pc:spChg chg="add del">
          <ac:chgData name="UMUT ERKAN" userId="S::24bilp0043@isik.edu.tr::658397b2-dbe3-484a-88ae-d473a9a205a5" providerId="AD" clId="Web-{91CD5F94-3017-6445-0984-5D7B7C40647A}" dt="2025-12-29T19:44:05.361" v="45"/>
          <ac:spMkLst>
            <pc:docMk/>
            <pc:sldMk cId="1924251259" sldId="259"/>
            <ac:spMk id="8" creationId="{4BC99CB9-DDAD-44A2-8A1C-E3AF4E72DF5C}"/>
          </ac:spMkLst>
        </pc:spChg>
        <pc:spChg chg="add">
          <ac:chgData name="UMUT ERKAN" userId="S::24bilp0043@isik.edu.tr::658397b2-dbe3-484a-88ae-d473a9a205a5" providerId="AD" clId="Web-{91CD5F94-3017-6445-0984-5D7B7C40647A}" dt="2025-12-29T19:46:42.389" v="56"/>
          <ac:spMkLst>
            <pc:docMk/>
            <pc:sldMk cId="1924251259" sldId="259"/>
            <ac:spMk id="12" creationId="{B7FAF607-473A-4A43-A23D-BBFF5C4117BB}"/>
          </ac:spMkLst>
        </pc:spChg>
        <pc:grpChg chg="add del">
          <ac:chgData name="UMUT ERKAN" userId="S::24bilp0043@isik.edu.tr::658397b2-dbe3-484a-88ae-d473a9a205a5" providerId="AD" clId="Web-{91CD5F94-3017-6445-0984-5D7B7C40647A}" dt="2025-12-29T19:44:05.314" v="43"/>
          <ac:grpSpMkLst>
            <pc:docMk/>
            <pc:sldMk cId="1924251259" sldId="259"/>
            <ac:grpSpMk id="10" creationId="{5C3921CD-DDE5-4B57-8FDF-B37ADE4EDAC7}"/>
          </ac:grpSpMkLst>
        </pc:grpChg>
        <pc:grpChg chg="add">
          <ac:chgData name="UMUT ERKAN" userId="S::24bilp0043@isik.edu.tr::658397b2-dbe3-484a-88ae-d473a9a205a5" providerId="AD" clId="Web-{91CD5F94-3017-6445-0984-5D7B7C40647A}" dt="2025-12-29T19:46:42.389" v="56"/>
          <ac:grpSpMkLst>
            <pc:docMk/>
            <pc:sldMk cId="1924251259" sldId="259"/>
            <ac:grpSpMk id="14" creationId="{C5F6476F-D303-44D3-B30F-1BA348F0F64A}"/>
          </ac:grpSpMkLst>
        </pc:grpChg>
        <pc:picChg chg="add">
          <ac:chgData name="UMUT ERKAN" userId="S::24bilp0043@isik.edu.tr::658397b2-dbe3-484a-88ae-d473a9a205a5" providerId="AD" clId="Web-{91CD5F94-3017-6445-0984-5D7B7C40647A}" dt="2025-12-29T19:46:42.389" v="56"/>
          <ac:picMkLst>
            <pc:docMk/>
            <pc:sldMk cId="1924251259" sldId="259"/>
            <ac:picMk id="7" creationId="{DEA2C60D-88AF-B9D7-7D53-8D7E92340CB0}"/>
          </ac:picMkLst>
        </pc:picChg>
      </pc:sldChg>
      <pc:sldChg chg="addSp delSp modSp new mod setBg">
        <pc:chgData name="UMUT ERKAN" userId="S::24bilp0043@isik.edu.tr::658397b2-dbe3-484a-88ae-d473a9a205a5" providerId="AD" clId="Web-{91CD5F94-3017-6445-0984-5D7B7C40647A}" dt="2025-12-29T19:46:28.575" v="55" actId="14100"/>
        <pc:sldMkLst>
          <pc:docMk/>
          <pc:sldMk cId="3163070941" sldId="260"/>
        </pc:sldMkLst>
        <pc:spChg chg="del mod">
          <ac:chgData name="UMUT ERKAN" userId="S::24bilp0043@isik.edu.tr::658397b2-dbe3-484a-88ae-d473a9a205a5" providerId="AD" clId="Web-{91CD5F94-3017-6445-0984-5D7B7C40647A}" dt="2025-12-29T19:43:05.680" v="41"/>
          <ac:spMkLst>
            <pc:docMk/>
            <pc:sldMk cId="3163070941" sldId="260"/>
            <ac:spMk id="2" creationId="{CB00A571-CB03-FE31-1D02-3BB82CF7377B}"/>
          </ac:spMkLst>
        </pc:spChg>
        <pc:spChg chg="mod">
          <ac:chgData name="UMUT ERKAN" userId="S::24bilp0043@isik.edu.tr::658397b2-dbe3-484a-88ae-d473a9a205a5" providerId="AD" clId="Web-{91CD5F94-3017-6445-0984-5D7B7C40647A}" dt="2025-12-29T19:46:28.575" v="55" actId="14100"/>
          <ac:spMkLst>
            <pc:docMk/>
            <pc:sldMk cId="3163070941" sldId="260"/>
            <ac:spMk id="3" creationId="{62ED965B-A757-40FF-ADAA-3AF3CB84AB3F}"/>
          </ac:spMkLst>
        </pc:spChg>
        <pc:spChg chg="add">
          <ac:chgData name="UMUT ERKAN" userId="S::24bilp0043@isik.edu.tr::658397b2-dbe3-484a-88ae-d473a9a205a5" providerId="AD" clId="Web-{91CD5F94-3017-6445-0984-5D7B7C40647A}" dt="2025-12-29T19:45:13.648" v="48"/>
          <ac:spMkLst>
            <pc:docMk/>
            <pc:sldMk cId="3163070941" sldId="260"/>
            <ac:spMk id="10" creationId="{EDDBB197-D710-4A4F-A9CA-FD2177498BE8}"/>
          </ac:spMkLst>
        </pc:spChg>
        <pc:spChg chg="add">
          <ac:chgData name="UMUT ERKAN" userId="S::24bilp0043@isik.edu.tr::658397b2-dbe3-484a-88ae-d473a9a205a5" providerId="AD" clId="Web-{91CD5F94-3017-6445-0984-5D7B7C40647A}" dt="2025-12-29T19:45:13.648" v="48"/>
          <ac:spMkLst>
            <pc:docMk/>
            <pc:sldMk cId="3163070941" sldId="260"/>
            <ac:spMk id="12" creationId="{975D1CFA-2CDB-4B64-BD9F-85744E8DA12F}"/>
          </ac:spMkLst>
        </pc:spChg>
        <pc:grpChg chg="add">
          <ac:chgData name="UMUT ERKAN" userId="S::24bilp0043@isik.edu.tr::658397b2-dbe3-484a-88ae-d473a9a205a5" providerId="AD" clId="Web-{91CD5F94-3017-6445-0984-5D7B7C40647A}" dt="2025-12-29T19:45:13.648" v="48"/>
          <ac:grpSpMkLst>
            <pc:docMk/>
            <pc:sldMk cId="3163070941" sldId="260"/>
            <ac:grpSpMk id="14" creationId="{25EE5136-01F1-466C-962D-BA9B4C6757AA}"/>
          </ac:grpSpMkLst>
        </pc:grpChg>
        <pc:picChg chg="add">
          <ac:chgData name="UMUT ERKAN" userId="S::24bilp0043@isik.edu.tr::658397b2-dbe3-484a-88ae-d473a9a205a5" providerId="AD" clId="Web-{91CD5F94-3017-6445-0984-5D7B7C40647A}" dt="2025-12-29T19:45:13.648" v="48"/>
          <ac:picMkLst>
            <pc:docMk/>
            <pc:sldMk cId="3163070941" sldId="260"/>
            <ac:picMk id="7" creationId="{B57AFF42-D140-AAFE-AE81-408E5EA14691}"/>
          </ac:picMkLst>
        </pc:picChg>
      </pc:sldChg>
      <pc:sldChg chg="addSp delSp modSp new mod setBg">
        <pc:chgData name="UMUT ERKAN" userId="S::24bilp0043@isik.edu.tr::658397b2-dbe3-484a-88ae-d473a9a205a5" providerId="AD" clId="Web-{91CD5F94-3017-6445-0984-5D7B7C40647A}" dt="2025-12-29T19:48:54.198" v="70" actId="1076"/>
        <pc:sldMkLst>
          <pc:docMk/>
          <pc:sldMk cId="730031835" sldId="261"/>
        </pc:sldMkLst>
        <pc:spChg chg="del mod">
          <ac:chgData name="UMUT ERKAN" userId="S::24bilp0043@isik.edu.tr::658397b2-dbe3-484a-88ae-d473a9a205a5" providerId="AD" clId="Web-{91CD5F94-3017-6445-0984-5D7B7C40647A}" dt="2025-12-29T19:47:44.175" v="61"/>
          <ac:spMkLst>
            <pc:docMk/>
            <pc:sldMk cId="730031835" sldId="261"/>
            <ac:spMk id="2" creationId="{0DF93D57-2F1D-6060-84C6-1F98F22AB11C}"/>
          </ac:spMkLst>
        </pc:spChg>
        <pc:spChg chg="mod">
          <ac:chgData name="UMUT ERKAN" userId="S::24bilp0043@isik.edu.tr::658397b2-dbe3-484a-88ae-d473a9a205a5" providerId="AD" clId="Web-{91CD5F94-3017-6445-0984-5D7B7C40647A}" dt="2025-12-29T19:48:54.198" v="70" actId="1076"/>
          <ac:spMkLst>
            <pc:docMk/>
            <pc:sldMk cId="730031835" sldId="261"/>
            <ac:spMk id="3" creationId="{B52E4EE3-8B05-9247-D4F4-A65CE79B359D}"/>
          </ac:spMkLst>
        </pc:spChg>
        <pc:spChg chg="add">
          <ac:chgData name="UMUT ERKAN" userId="S::24bilp0043@isik.edu.tr::658397b2-dbe3-484a-88ae-d473a9a205a5" providerId="AD" clId="Web-{91CD5F94-3017-6445-0984-5D7B7C40647A}" dt="2025-12-29T19:47:53.613" v="63"/>
          <ac:spMkLst>
            <pc:docMk/>
            <pc:sldMk cId="730031835" sldId="261"/>
            <ac:spMk id="8" creationId="{D038248A-211C-4EEC-8401-C761B929FB52}"/>
          </ac:spMkLst>
        </pc:spChg>
        <pc:spChg chg="add">
          <ac:chgData name="UMUT ERKAN" userId="S::24bilp0043@isik.edu.tr::658397b2-dbe3-484a-88ae-d473a9a205a5" providerId="AD" clId="Web-{91CD5F94-3017-6445-0984-5D7B7C40647A}" dt="2025-12-29T19:47:53.613" v="63"/>
          <ac:spMkLst>
            <pc:docMk/>
            <pc:sldMk cId="730031835" sldId="261"/>
            <ac:spMk id="10" creationId="{C30A849F-66D9-40C8-BEC8-35AFF8F4568F}"/>
          </ac:spMkLst>
        </pc:spChg>
        <pc:grpChg chg="add">
          <ac:chgData name="UMUT ERKAN" userId="S::24bilp0043@isik.edu.tr::658397b2-dbe3-484a-88ae-d473a9a205a5" providerId="AD" clId="Web-{91CD5F94-3017-6445-0984-5D7B7C40647A}" dt="2025-12-29T19:47:53.613" v="63"/>
          <ac:grpSpMkLst>
            <pc:docMk/>
            <pc:sldMk cId="730031835" sldId="261"/>
            <ac:grpSpMk id="12" creationId="{04542298-A2B1-480F-A11C-A40EDD19B857}"/>
          </ac:grpSpMkLst>
        </pc:grpChg>
        <pc:grpChg chg="add">
          <ac:chgData name="UMUT ERKAN" userId="S::24bilp0043@isik.edu.tr::658397b2-dbe3-484a-88ae-d473a9a205a5" providerId="AD" clId="Web-{91CD5F94-3017-6445-0984-5D7B7C40647A}" dt="2025-12-29T19:47:53.613" v="63"/>
          <ac:grpSpMkLst>
            <pc:docMk/>
            <pc:sldMk cId="730031835" sldId="261"/>
            <ac:grpSpMk id="18" creationId="{2A5C9C35-2375-49EB-B99C-17C87D42FE7C}"/>
          </ac:grpSpMkLst>
        </pc:grpChg>
      </pc:sldChg>
      <pc:sldChg chg="addSp delSp modSp new mod setBg">
        <pc:chgData name="UMUT ERKAN" userId="S::24bilp0043@isik.edu.tr::658397b2-dbe3-484a-88ae-d473a9a205a5" providerId="AD" clId="Web-{91CD5F94-3017-6445-0984-5D7B7C40647A}" dt="2025-12-29T19:50:34.858" v="77" actId="14100"/>
        <pc:sldMkLst>
          <pc:docMk/>
          <pc:sldMk cId="2373599821" sldId="262"/>
        </pc:sldMkLst>
        <pc:spChg chg="del">
          <ac:chgData name="UMUT ERKAN" userId="S::24bilp0043@isik.edu.tr::658397b2-dbe3-484a-88ae-d473a9a205a5" providerId="AD" clId="Web-{91CD5F94-3017-6445-0984-5D7B7C40647A}" dt="2025-12-29T19:49:10.183" v="72"/>
          <ac:spMkLst>
            <pc:docMk/>
            <pc:sldMk cId="2373599821" sldId="262"/>
            <ac:spMk id="2" creationId="{1EFF4A1A-594D-C2AF-17AC-3FD238D3DA68}"/>
          </ac:spMkLst>
        </pc:spChg>
        <pc:spChg chg="mod">
          <ac:chgData name="UMUT ERKAN" userId="S::24bilp0043@isik.edu.tr::658397b2-dbe3-484a-88ae-d473a9a205a5" providerId="AD" clId="Web-{91CD5F94-3017-6445-0984-5D7B7C40647A}" dt="2025-12-29T19:50:34.858" v="77" actId="14100"/>
          <ac:spMkLst>
            <pc:docMk/>
            <pc:sldMk cId="2373599821" sldId="262"/>
            <ac:spMk id="3" creationId="{ED480AE8-4B39-B0A9-3970-83617459B149}"/>
          </ac:spMkLst>
        </pc:spChg>
        <pc:spChg chg="add">
          <ac:chgData name="UMUT ERKAN" userId="S::24bilp0043@isik.edu.tr::658397b2-dbe3-484a-88ae-d473a9a205a5" providerId="AD" clId="Web-{91CD5F94-3017-6445-0984-5D7B7C40647A}" dt="2025-12-29T19:50:09.107" v="75"/>
          <ac:spMkLst>
            <pc:docMk/>
            <pc:sldMk cId="2373599821" sldId="262"/>
            <ac:spMk id="10" creationId="{EDDBB197-D710-4A4F-A9CA-FD2177498BE8}"/>
          </ac:spMkLst>
        </pc:spChg>
        <pc:spChg chg="add">
          <ac:chgData name="UMUT ERKAN" userId="S::24bilp0043@isik.edu.tr::658397b2-dbe3-484a-88ae-d473a9a205a5" providerId="AD" clId="Web-{91CD5F94-3017-6445-0984-5D7B7C40647A}" dt="2025-12-29T19:50:09.107" v="75"/>
          <ac:spMkLst>
            <pc:docMk/>
            <pc:sldMk cId="2373599821" sldId="262"/>
            <ac:spMk id="12" creationId="{975D1CFA-2CDB-4B64-BD9F-85744E8DA12F}"/>
          </ac:spMkLst>
        </pc:spChg>
        <pc:grpChg chg="add">
          <ac:chgData name="UMUT ERKAN" userId="S::24bilp0043@isik.edu.tr::658397b2-dbe3-484a-88ae-d473a9a205a5" providerId="AD" clId="Web-{91CD5F94-3017-6445-0984-5D7B7C40647A}" dt="2025-12-29T19:50:09.107" v="75"/>
          <ac:grpSpMkLst>
            <pc:docMk/>
            <pc:sldMk cId="2373599821" sldId="262"/>
            <ac:grpSpMk id="14" creationId="{25EE5136-01F1-466C-962D-BA9B4C6757AA}"/>
          </ac:grpSpMkLst>
        </pc:grpChg>
        <pc:picChg chg="add">
          <ac:chgData name="UMUT ERKAN" userId="S::24bilp0043@isik.edu.tr::658397b2-dbe3-484a-88ae-d473a9a205a5" providerId="AD" clId="Web-{91CD5F94-3017-6445-0984-5D7B7C40647A}" dt="2025-12-29T19:50:09.107" v="75"/>
          <ac:picMkLst>
            <pc:docMk/>
            <pc:sldMk cId="2373599821" sldId="262"/>
            <ac:picMk id="7" creationId="{3757200B-6860-C276-75D2-8310140A320A}"/>
          </ac:picMkLst>
        </pc:picChg>
      </pc:sldChg>
      <pc:sldChg chg="addSp delSp modSp new mod setBg">
        <pc:chgData name="UMUT ERKAN" userId="S::24bilp0043@isik.edu.tr::658397b2-dbe3-484a-88ae-d473a9a205a5" providerId="AD" clId="Web-{91CD5F94-3017-6445-0984-5D7B7C40647A}" dt="2025-12-29T19:52:58.788" v="93" actId="14100"/>
        <pc:sldMkLst>
          <pc:docMk/>
          <pc:sldMk cId="2161375871" sldId="263"/>
        </pc:sldMkLst>
        <pc:spChg chg="del">
          <ac:chgData name="UMUT ERKAN" userId="S::24bilp0043@isik.edu.tr::658397b2-dbe3-484a-88ae-d473a9a205a5" providerId="AD" clId="Web-{91CD5F94-3017-6445-0984-5D7B7C40647A}" dt="2025-12-29T19:50:51.140" v="79"/>
          <ac:spMkLst>
            <pc:docMk/>
            <pc:sldMk cId="2161375871" sldId="263"/>
            <ac:spMk id="2" creationId="{CC7D8939-8599-8501-BB31-B9280F2570F4}"/>
          </ac:spMkLst>
        </pc:spChg>
        <pc:spChg chg="mod">
          <ac:chgData name="UMUT ERKAN" userId="S::24bilp0043@isik.edu.tr::658397b2-dbe3-484a-88ae-d473a9a205a5" providerId="AD" clId="Web-{91CD5F94-3017-6445-0984-5D7B7C40647A}" dt="2025-12-29T19:52:58.788" v="93" actId="14100"/>
          <ac:spMkLst>
            <pc:docMk/>
            <pc:sldMk cId="2161375871" sldId="263"/>
            <ac:spMk id="3" creationId="{1A5EC26E-C06E-C136-4C4A-7D6BFA4026CF}"/>
          </ac:spMkLst>
        </pc:spChg>
        <pc:spChg chg="add del">
          <ac:chgData name="UMUT ERKAN" userId="S::24bilp0043@isik.edu.tr::658397b2-dbe3-484a-88ae-d473a9a205a5" providerId="AD" clId="Web-{91CD5F94-3017-6445-0984-5D7B7C40647A}" dt="2025-12-29T19:52:38.694" v="89"/>
          <ac:spMkLst>
            <pc:docMk/>
            <pc:sldMk cId="2161375871" sldId="263"/>
            <ac:spMk id="8" creationId="{4BC99CB9-DDAD-44A2-8A1C-E3AF4E72DF5C}"/>
          </ac:spMkLst>
        </pc:spChg>
        <pc:spChg chg="add del">
          <ac:chgData name="UMUT ERKAN" userId="S::24bilp0043@isik.edu.tr::658397b2-dbe3-484a-88ae-d473a9a205a5" providerId="AD" clId="Web-{91CD5F94-3017-6445-0984-5D7B7C40647A}" dt="2025-12-29T19:52:38.694" v="89"/>
          <ac:spMkLst>
            <pc:docMk/>
            <pc:sldMk cId="2161375871" sldId="263"/>
            <ac:spMk id="10" creationId="{64053CBF-3932-45FF-8285-EE5146085F3A}"/>
          </ac:spMkLst>
        </pc:spChg>
        <pc:spChg chg="add">
          <ac:chgData name="UMUT ERKAN" userId="S::24bilp0043@isik.edu.tr::658397b2-dbe3-484a-88ae-d473a9a205a5" providerId="AD" clId="Web-{91CD5F94-3017-6445-0984-5D7B7C40647A}" dt="2025-12-29T19:52:38.694" v="89"/>
          <ac:spMkLst>
            <pc:docMk/>
            <pc:sldMk cId="2161375871" sldId="263"/>
            <ac:spMk id="29" creationId="{EDDBB197-D710-4A4F-A9CA-FD2177498BE8}"/>
          </ac:spMkLst>
        </pc:spChg>
        <pc:spChg chg="add">
          <ac:chgData name="UMUT ERKAN" userId="S::24bilp0043@isik.edu.tr::658397b2-dbe3-484a-88ae-d473a9a205a5" providerId="AD" clId="Web-{91CD5F94-3017-6445-0984-5D7B7C40647A}" dt="2025-12-29T19:52:38.694" v="89"/>
          <ac:spMkLst>
            <pc:docMk/>
            <pc:sldMk cId="2161375871" sldId="263"/>
            <ac:spMk id="31" creationId="{975D1CFA-2CDB-4B64-BD9F-85744E8DA12F}"/>
          </ac:spMkLst>
        </pc:spChg>
        <pc:grpChg chg="add del">
          <ac:chgData name="UMUT ERKAN" userId="S::24bilp0043@isik.edu.tr::658397b2-dbe3-484a-88ae-d473a9a205a5" providerId="AD" clId="Web-{91CD5F94-3017-6445-0984-5D7B7C40647A}" dt="2025-12-29T19:52:38.694" v="89"/>
          <ac:grpSpMkLst>
            <pc:docMk/>
            <pc:sldMk cId="2161375871" sldId="263"/>
            <ac:grpSpMk id="12" creationId="{2E751C04-BEA6-446B-A678-9C74819EBD4C}"/>
          </ac:grpSpMkLst>
        </pc:grpChg>
        <pc:grpChg chg="add del">
          <ac:chgData name="UMUT ERKAN" userId="S::24bilp0043@isik.edu.tr::658397b2-dbe3-484a-88ae-d473a9a205a5" providerId="AD" clId="Web-{91CD5F94-3017-6445-0984-5D7B7C40647A}" dt="2025-12-29T19:52:38.694" v="89"/>
          <ac:grpSpMkLst>
            <pc:docMk/>
            <pc:sldMk cId="2161375871" sldId="263"/>
            <ac:grpSpMk id="18" creationId="{B63ACBA3-DEFD-4C6D-BBA0-64468FA99C2D}"/>
          </ac:grpSpMkLst>
        </pc:grpChg>
        <pc:grpChg chg="add">
          <ac:chgData name="UMUT ERKAN" userId="S::24bilp0043@isik.edu.tr::658397b2-dbe3-484a-88ae-d473a9a205a5" providerId="AD" clId="Web-{91CD5F94-3017-6445-0984-5D7B7C40647A}" dt="2025-12-29T19:52:38.694" v="89"/>
          <ac:grpSpMkLst>
            <pc:docMk/>
            <pc:sldMk cId="2161375871" sldId="263"/>
            <ac:grpSpMk id="33" creationId="{25EE5136-01F1-466C-962D-BA9B4C6757AA}"/>
          </ac:grpSpMkLst>
        </pc:grpChg>
        <pc:picChg chg="add">
          <ac:chgData name="UMUT ERKAN" userId="S::24bilp0043@isik.edu.tr::658397b2-dbe3-484a-88ae-d473a9a205a5" providerId="AD" clId="Web-{91CD5F94-3017-6445-0984-5D7B7C40647A}" dt="2025-12-29T19:52:38.694" v="89"/>
          <ac:picMkLst>
            <pc:docMk/>
            <pc:sldMk cId="2161375871" sldId="263"/>
            <ac:picMk id="26" creationId="{CE6F40CB-F6D2-4304-A125-0DE89D29ED1B}"/>
          </ac:picMkLst>
        </pc:picChg>
      </pc:sldChg>
      <pc:sldChg chg="addSp delSp modSp new mod setBg">
        <pc:chgData name="UMUT ERKAN" userId="S::24bilp0043@isik.edu.tr::658397b2-dbe3-484a-88ae-d473a9a205a5" providerId="AD" clId="Web-{91CD5F94-3017-6445-0984-5D7B7C40647A}" dt="2025-12-29T19:53:59.290" v="102" actId="1076"/>
        <pc:sldMkLst>
          <pc:docMk/>
          <pc:sldMk cId="92742281" sldId="264"/>
        </pc:sldMkLst>
        <pc:spChg chg="del mod">
          <ac:chgData name="UMUT ERKAN" userId="S::24bilp0043@isik.edu.tr::658397b2-dbe3-484a-88ae-d473a9a205a5" providerId="AD" clId="Web-{91CD5F94-3017-6445-0984-5D7B7C40647A}" dt="2025-12-29T19:53:25.351" v="95"/>
          <ac:spMkLst>
            <pc:docMk/>
            <pc:sldMk cId="92742281" sldId="264"/>
            <ac:spMk id="2" creationId="{C226595A-3080-DAC7-7E98-DE29D4DBC65F}"/>
          </ac:spMkLst>
        </pc:spChg>
        <pc:spChg chg="mod">
          <ac:chgData name="UMUT ERKAN" userId="S::24bilp0043@isik.edu.tr::658397b2-dbe3-484a-88ae-d473a9a205a5" providerId="AD" clId="Web-{91CD5F94-3017-6445-0984-5D7B7C40647A}" dt="2025-12-29T19:53:59.290" v="102" actId="1076"/>
          <ac:spMkLst>
            <pc:docMk/>
            <pc:sldMk cId="92742281" sldId="264"/>
            <ac:spMk id="3" creationId="{04228B3E-B5EB-255A-7801-EBC0A723AACE}"/>
          </ac:spMkLst>
        </pc:spChg>
        <pc:spChg chg="add">
          <ac:chgData name="UMUT ERKAN" userId="S::24bilp0043@isik.edu.tr::658397b2-dbe3-484a-88ae-d473a9a205a5" providerId="AD" clId="Web-{91CD5F94-3017-6445-0984-5D7B7C40647A}" dt="2025-12-29T19:52:23.803" v="88"/>
          <ac:spMkLst>
            <pc:docMk/>
            <pc:sldMk cId="92742281" sldId="264"/>
            <ac:spMk id="8" creationId="{43C823D3-D619-407C-89E0-C6F6B1E7A42A}"/>
          </ac:spMkLst>
        </pc:spChg>
        <pc:spChg chg="add">
          <ac:chgData name="UMUT ERKAN" userId="S::24bilp0043@isik.edu.tr::658397b2-dbe3-484a-88ae-d473a9a205a5" providerId="AD" clId="Web-{91CD5F94-3017-6445-0984-5D7B7C40647A}" dt="2025-12-29T19:52:23.803" v="88"/>
          <ac:spMkLst>
            <pc:docMk/>
            <pc:sldMk cId="92742281" sldId="264"/>
            <ac:spMk id="10" creationId="{047F8E3E-2FFA-4A0F-B3C7-E57ADDCFB415}"/>
          </ac:spMkLst>
        </pc:spChg>
        <pc:grpChg chg="add">
          <ac:chgData name="UMUT ERKAN" userId="S::24bilp0043@isik.edu.tr::658397b2-dbe3-484a-88ae-d473a9a205a5" providerId="AD" clId="Web-{91CD5F94-3017-6445-0984-5D7B7C40647A}" dt="2025-12-29T19:52:23.803" v="88"/>
          <ac:grpSpMkLst>
            <pc:docMk/>
            <pc:sldMk cId="92742281" sldId="264"/>
            <ac:grpSpMk id="12" creationId="{33D939F1-7ABE-4D0E-946A-43F37F556AFD}"/>
          </ac:grpSpMkLst>
        </pc:grpChg>
        <pc:grpChg chg="add">
          <ac:chgData name="UMUT ERKAN" userId="S::24bilp0043@isik.edu.tr::658397b2-dbe3-484a-88ae-d473a9a205a5" providerId="AD" clId="Web-{91CD5F94-3017-6445-0984-5D7B7C40647A}" dt="2025-12-29T19:52:23.803" v="88"/>
          <ac:grpSpMkLst>
            <pc:docMk/>
            <pc:sldMk cId="92742281" sldId="264"/>
            <ac:grpSpMk id="18" creationId="{9DB3963A-4187-4A72-9DA4-CA6BADE22931}"/>
          </ac:grpSpMkLst>
        </pc:grpChg>
      </pc:sldChg>
      <pc:sldChg chg="addSp delSp modSp new mod ord setBg">
        <pc:chgData name="UMUT ERKAN" userId="S::24bilp0043@isik.edu.tr::658397b2-dbe3-484a-88ae-d473a9a205a5" providerId="AD" clId="Web-{91CD5F94-3017-6445-0984-5D7B7C40647A}" dt="2025-12-29T19:55:38.298" v="113"/>
        <pc:sldMkLst>
          <pc:docMk/>
          <pc:sldMk cId="2540045248" sldId="265"/>
        </pc:sldMkLst>
        <pc:spChg chg="mod">
          <ac:chgData name="UMUT ERKAN" userId="S::24bilp0043@isik.edu.tr::658397b2-dbe3-484a-88ae-d473a9a205a5" providerId="AD" clId="Web-{91CD5F94-3017-6445-0984-5D7B7C40647A}" dt="2025-12-29T19:54:43.041" v="108"/>
          <ac:spMkLst>
            <pc:docMk/>
            <pc:sldMk cId="2540045248" sldId="265"/>
            <ac:spMk id="2" creationId="{595D75E6-25A4-3A51-174E-07CE811627E1}"/>
          </ac:spMkLst>
        </pc:spChg>
        <pc:spChg chg="del mod">
          <ac:chgData name="UMUT ERKAN" userId="S::24bilp0043@isik.edu.tr::658397b2-dbe3-484a-88ae-d473a9a205a5" providerId="AD" clId="Web-{91CD5F94-3017-6445-0984-5D7B7C40647A}" dt="2025-12-29T19:54:32.900" v="107"/>
          <ac:spMkLst>
            <pc:docMk/>
            <pc:sldMk cId="2540045248" sldId="265"/>
            <ac:spMk id="3" creationId="{79F6F0BD-EFE0-3F9E-75B6-06CD39ABAB88}"/>
          </ac:spMkLst>
        </pc:spChg>
        <pc:spChg chg="add">
          <ac:chgData name="UMUT ERKAN" userId="S::24bilp0043@isik.edu.tr::658397b2-dbe3-484a-88ae-d473a9a205a5" providerId="AD" clId="Web-{91CD5F94-3017-6445-0984-5D7B7C40647A}" dt="2025-12-29T19:54:43.041" v="108"/>
          <ac:spMkLst>
            <pc:docMk/>
            <pc:sldMk cId="2540045248" sldId="265"/>
            <ac:spMk id="8" creationId="{8C5BAED5-FBCB-CAB8-AACA-41853B64DDCC}"/>
          </ac:spMkLst>
        </pc:spChg>
        <pc:spChg chg="add">
          <ac:chgData name="UMUT ERKAN" userId="S::24bilp0043@isik.edu.tr::658397b2-dbe3-484a-88ae-d473a9a205a5" providerId="AD" clId="Web-{91CD5F94-3017-6445-0984-5D7B7C40647A}" dt="2025-12-29T19:54:43.041" v="108"/>
          <ac:spMkLst>
            <pc:docMk/>
            <pc:sldMk cId="2540045248" sldId="265"/>
            <ac:spMk id="11" creationId="{2B97F24A-32CE-4C1C-A50D-3016B394DCFB}"/>
          </ac:spMkLst>
        </pc:spChg>
        <pc:spChg chg="add">
          <ac:chgData name="UMUT ERKAN" userId="S::24bilp0043@isik.edu.tr::658397b2-dbe3-484a-88ae-d473a9a205a5" providerId="AD" clId="Web-{91CD5F94-3017-6445-0984-5D7B7C40647A}" dt="2025-12-29T19:54:43.041" v="108"/>
          <ac:spMkLst>
            <pc:docMk/>
            <pc:sldMk cId="2540045248" sldId="265"/>
            <ac:spMk id="13" creationId="{CD8B4F24-440B-49E9-B85D-733523DC064B}"/>
          </ac:spMkLst>
        </pc:spChg>
        <pc:picChg chg="add mod ord">
          <ac:chgData name="UMUT ERKAN" userId="S::24bilp0043@isik.edu.tr::658397b2-dbe3-484a-88ae-d473a9a205a5" providerId="AD" clId="Web-{91CD5F94-3017-6445-0984-5D7B7C40647A}" dt="2025-12-29T19:54:50.916" v="111" actId="14100"/>
          <ac:picMkLst>
            <pc:docMk/>
            <pc:sldMk cId="2540045248" sldId="265"/>
            <ac:picMk id="4" creationId="{32D92205-AD88-843F-F112-82627D9A1F73}"/>
          </ac:picMkLst>
        </pc:picChg>
      </pc:sldChg>
      <pc:sldChg chg="addSp delSp modSp new mod setBg">
        <pc:chgData name="UMUT ERKAN" userId="S::24bilp0043@isik.edu.tr::658397b2-dbe3-484a-88ae-d473a9a205a5" providerId="AD" clId="Web-{91CD5F94-3017-6445-0984-5D7B7C40647A}" dt="2025-12-29T19:56:52.390" v="117" actId="14100"/>
        <pc:sldMkLst>
          <pc:docMk/>
          <pc:sldMk cId="210223070" sldId="266"/>
        </pc:sldMkLst>
        <pc:spChg chg="mod">
          <ac:chgData name="UMUT ERKAN" userId="S::24bilp0043@isik.edu.tr::658397b2-dbe3-484a-88ae-d473a9a205a5" providerId="AD" clId="Web-{91CD5F94-3017-6445-0984-5D7B7C40647A}" dt="2025-12-29T19:56:29.917" v="116" actId="14100"/>
          <ac:spMkLst>
            <pc:docMk/>
            <pc:sldMk cId="210223070" sldId="266"/>
            <ac:spMk id="2" creationId="{46F70E22-3932-85DB-96DB-6D33F3F0BEAF}"/>
          </ac:spMkLst>
        </pc:spChg>
        <pc:spChg chg="del">
          <ac:chgData name="UMUT ERKAN" userId="S::24bilp0043@isik.edu.tr::658397b2-dbe3-484a-88ae-d473a9a205a5" providerId="AD" clId="Web-{91CD5F94-3017-6445-0984-5D7B7C40647A}" dt="2025-12-29T19:55:57.755" v="114"/>
          <ac:spMkLst>
            <pc:docMk/>
            <pc:sldMk cId="210223070" sldId="266"/>
            <ac:spMk id="3" creationId="{099A2935-3C52-99BC-B8B6-F9B76F119945}"/>
          </ac:spMkLst>
        </pc:spChg>
        <pc:spChg chg="add mod">
          <ac:chgData name="UMUT ERKAN" userId="S::24bilp0043@isik.edu.tr::658397b2-dbe3-484a-88ae-d473a9a205a5" providerId="AD" clId="Web-{91CD5F94-3017-6445-0984-5D7B7C40647A}" dt="2025-12-29T19:56:52.390" v="117" actId="14100"/>
          <ac:spMkLst>
            <pc:docMk/>
            <pc:sldMk cId="210223070" sldId="266"/>
            <ac:spMk id="8" creationId="{9F850D75-7589-6B2B-3B7A-C089744CEA62}"/>
          </ac:spMkLst>
        </pc:spChg>
        <pc:spChg chg="add">
          <ac:chgData name="UMUT ERKAN" userId="S::24bilp0043@isik.edu.tr::658397b2-dbe3-484a-88ae-d473a9a205a5" providerId="AD" clId="Web-{91CD5F94-3017-6445-0984-5D7B7C40647A}" dt="2025-12-29T19:56:01.490" v="115"/>
          <ac:spMkLst>
            <pc:docMk/>
            <pc:sldMk cId="210223070" sldId="266"/>
            <ac:spMk id="11" creationId="{2B97F24A-32CE-4C1C-A50D-3016B394DCFB}"/>
          </ac:spMkLst>
        </pc:spChg>
        <pc:spChg chg="add">
          <ac:chgData name="UMUT ERKAN" userId="S::24bilp0043@isik.edu.tr::658397b2-dbe3-484a-88ae-d473a9a205a5" providerId="AD" clId="Web-{91CD5F94-3017-6445-0984-5D7B7C40647A}" dt="2025-12-29T19:56:01.490" v="115"/>
          <ac:spMkLst>
            <pc:docMk/>
            <pc:sldMk cId="210223070" sldId="266"/>
            <ac:spMk id="13" creationId="{6357EC4F-235E-4222-A36F-C7878ACE37F2}"/>
          </ac:spMkLst>
        </pc:spChg>
        <pc:picChg chg="add mod ord">
          <ac:chgData name="UMUT ERKAN" userId="S::24bilp0043@isik.edu.tr::658397b2-dbe3-484a-88ae-d473a9a205a5" providerId="AD" clId="Web-{91CD5F94-3017-6445-0984-5D7B7C40647A}" dt="2025-12-29T19:56:01.490" v="115"/>
          <ac:picMkLst>
            <pc:docMk/>
            <pc:sldMk cId="210223070" sldId="266"/>
            <ac:picMk id="4" creationId="{D5DEFDC2-055E-288B-C317-101E0772B84F}"/>
          </ac:picMkLst>
        </pc:picChg>
      </pc:sldChg>
      <pc:sldChg chg="addSp delSp modSp new mod setBg">
        <pc:chgData name="UMUT ERKAN" userId="S::24bilp0043@isik.edu.tr::658397b2-dbe3-484a-88ae-d473a9a205a5" providerId="AD" clId="Web-{91CD5F94-3017-6445-0984-5D7B7C40647A}" dt="2025-12-29T19:57:31.271" v="120"/>
        <pc:sldMkLst>
          <pc:docMk/>
          <pc:sldMk cId="882150426" sldId="267"/>
        </pc:sldMkLst>
        <pc:spChg chg="mod">
          <ac:chgData name="UMUT ERKAN" userId="S::24bilp0043@isik.edu.tr::658397b2-dbe3-484a-88ae-d473a9a205a5" providerId="AD" clId="Web-{91CD5F94-3017-6445-0984-5D7B7C40647A}" dt="2025-12-29T19:57:31.271" v="120"/>
          <ac:spMkLst>
            <pc:docMk/>
            <pc:sldMk cId="882150426" sldId="267"/>
            <ac:spMk id="2" creationId="{BC72EE33-14A5-9D16-7149-BAC20CB63D76}"/>
          </ac:spMkLst>
        </pc:spChg>
        <pc:spChg chg="del">
          <ac:chgData name="UMUT ERKAN" userId="S::24bilp0043@isik.edu.tr::658397b2-dbe3-484a-88ae-d473a9a205a5" providerId="AD" clId="Web-{91CD5F94-3017-6445-0984-5D7B7C40647A}" dt="2025-12-29T19:57:22.723" v="119"/>
          <ac:spMkLst>
            <pc:docMk/>
            <pc:sldMk cId="882150426" sldId="267"/>
            <ac:spMk id="3" creationId="{41E56686-872E-99BE-2D06-E6FE05AE2D2F}"/>
          </ac:spMkLst>
        </pc:spChg>
        <pc:spChg chg="add">
          <ac:chgData name="UMUT ERKAN" userId="S::24bilp0043@isik.edu.tr::658397b2-dbe3-484a-88ae-d473a9a205a5" providerId="AD" clId="Web-{91CD5F94-3017-6445-0984-5D7B7C40647A}" dt="2025-12-29T19:57:31.271" v="120"/>
          <ac:spMkLst>
            <pc:docMk/>
            <pc:sldMk cId="882150426" sldId="267"/>
            <ac:spMk id="8" creationId="{04315C88-6B10-625C-105A-D2F720D3166F}"/>
          </ac:spMkLst>
        </pc:spChg>
        <pc:spChg chg="add">
          <ac:chgData name="UMUT ERKAN" userId="S::24bilp0043@isik.edu.tr::658397b2-dbe3-484a-88ae-d473a9a205a5" providerId="AD" clId="Web-{91CD5F94-3017-6445-0984-5D7B7C40647A}" dt="2025-12-29T19:57:31.271" v="120"/>
          <ac:spMkLst>
            <pc:docMk/>
            <pc:sldMk cId="882150426" sldId="267"/>
            <ac:spMk id="11" creationId="{5C9B446A-6343-4E56-90BA-061E4DDF0FFB}"/>
          </ac:spMkLst>
        </pc:spChg>
        <pc:spChg chg="add">
          <ac:chgData name="UMUT ERKAN" userId="S::24bilp0043@isik.edu.tr::658397b2-dbe3-484a-88ae-d473a9a205a5" providerId="AD" clId="Web-{91CD5F94-3017-6445-0984-5D7B7C40647A}" dt="2025-12-29T19:57:31.271" v="120"/>
          <ac:spMkLst>
            <pc:docMk/>
            <pc:sldMk cId="882150426" sldId="267"/>
            <ac:spMk id="13" creationId="{3EC72A1B-03D3-499C-B4BF-AC68EEC22B10}"/>
          </ac:spMkLst>
        </pc:spChg>
        <pc:spChg chg="add">
          <ac:chgData name="UMUT ERKAN" userId="S::24bilp0043@isik.edu.tr::658397b2-dbe3-484a-88ae-d473a9a205a5" providerId="AD" clId="Web-{91CD5F94-3017-6445-0984-5D7B7C40647A}" dt="2025-12-29T19:57:31.271" v="120"/>
          <ac:spMkLst>
            <pc:docMk/>
            <pc:sldMk cId="882150426" sldId="267"/>
            <ac:spMk id="15" creationId="{216322C2-3CF0-4D33-BF90-3F384CF6D232}"/>
          </ac:spMkLst>
        </pc:spChg>
        <pc:spChg chg="add">
          <ac:chgData name="UMUT ERKAN" userId="S::24bilp0043@isik.edu.tr::658397b2-dbe3-484a-88ae-d473a9a205a5" providerId="AD" clId="Web-{91CD5F94-3017-6445-0984-5D7B7C40647A}" dt="2025-12-29T19:57:31.271" v="120"/>
          <ac:spMkLst>
            <pc:docMk/>
            <pc:sldMk cId="882150426" sldId="267"/>
            <ac:spMk id="17" creationId="{55D4142C-5077-457F-A6AD-3FECFDB39685}"/>
          </ac:spMkLst>
        </pc:spChg>
        <pc:spChg chg="add">
          <ac:chgData name="UMUT ERKAN" userId="S::24bilp0043@isik.edu.tr::658397b2-dbe3-484a-88ae-d473a9a205a5" providerId="AD" clId="Web-{91CD5F94-3017-6445-0984-5D7B7C40647A}" dt="2025-12-29T19:57:31.271" v="120"/>
          <ac:spMkLst>
            <pc:docMk/>
            <pc:sldMk cId="882150426" sldId="267"/>
            <ac:spMk id="19" creationId="{7A5F0580-5EE9-419F-96EE-B6529EF6E7D0}"/>
          </ac:spMkLst>
        </pc:spChg>
        <pc:picChg chg="add mod ord">
          <ac:chgData name="UMUT ERKAN" userId="S::24bilp0043@isik.edu.tr::658397b2-dbe3-484a-88ae-d473a9a205a5" providerId="AD" clId="Web-{91CD5F94-3017-6445-0984-5D7B7C40647A}" dt="2025-12-29T19:57:31.271" v="120"/>
          <ac:picMkLst>
            <pc:docMk/>
            <pc:sldMk cId="882150426" sldId="267"/>
            <ac:picMk id="4" creationId="{8A5EA3CB-9F9D-586D-7C00-2A3252EA6FDF}"/>
          </ac:picMkLst>
        </pc:picChg>
      </pc:sldChg>
      <pc:sldChg chg="addSp delSp modSp new mod setBg">
        <pc:chgData name="UMUT ERKAN" userId="S::24bilp0043@isik.edu.tr::658397b2-dbe3-484a-88ae-d473a9a205a5" providerId="AD" clId="Web-{91CD5F94-3017-6445-0984-5D7B7C40647A}" dt="2025-12-29T19:58:12.667" v="123"/>
        <pc:sldMkLst>
          <pc:docMk/>
          <pc:sldMk cId="220151933" sldId="268"/>
        </pc:sldMkLst>
        <pc:spChg chg="mod">
          <ac:chgData name="UMUT ERKAN" userId="S::24bilp0043@isik.edu.tr::658397b2-dbe3-484a-88ae-d473a9a205a5" providerId="AD" clId="Web-{91CD5F94-3017-6445-0984-5D7B7C40647A}" dt="2025-12-29T19:58:12.667" v="123"/>
          <ac:spMkLst>
            <pc:docMk/>
            <pc:sldMk cId="220151933" sldId="268"/>
            <ac:spMk id="2" creationId="{48A28B12-AE7A-4A15-5124-588B59EE9E35}"/>
          </ac:spMkLst>
        </pc:spChg>
        <pc:spChg chg="del">
          <ac:chgData name="UMUT ERKAN" userId="S::24bilp0043@isik.edu.tr::658397b2-dbe3-484a-88ae-d473a9a205a5" providerId="AD" clId="Web-{91CD5F94-3017-6445-0984-5D7B7C40647A}" dt="2025-12-29T19:58:09.651" v="122"/>
          <ac:spMkLst>
            <pc:docMk/>
            <pc:sldMk cId="220151933" sldId="268"/>
            <ac:spMk id="3" creationId="{38D21D4F-4A2C-2069-F964-62DB3AC64806}"/>
          </ac:spMkLst>
        </pc:spChg>
        <pc:spChg chg="add">
          <ac:chgData name="UMUT ERKAN" userId="S::24bilp0043@isik.edu.tr::658397b2-dbe3-484a-88ae-d473a9a205a5" providerId="AD" clId="Web-{91CD5F94-3017-6445-0984-5D7B7C40647A}" dt="2025-12-29T19:58:12.667" v="123"/>
          <ac:spMkLst>
            <pc:docMk/>
            <pc:sldMk cId="220151933" sldId="268"/>
            <ac:spMk id="8" creationId="{5B51F24D-37D5-CB31-6579-E25E63489F52}"/>
          </ac:spMkLst>
        </pc:spChg>
        <pc:spChg chg="add">
          <ac:chgData name="UMUT ERKAN" userId="S::24bilp0043@isik.edu.tr::658397b2-dbe3-484a-88ae-d473a9a205a5" providerId="AD" clId="Web-{91CD5F94-3017-6445-0984-5D7B7C40647A}" dt="2025-12-29T19:58:12.667" v="123"/>
          <ac:spMkLst>
            <pc:docMk/>
            <pc:sldMk cId="220151933" sldId="268"/>
            <ac:spMk id="11" creationId="{2B97F24A-32CE-4C1C-A50D-3016B394DCFB}"/>
          </ac:spMkLst>
        </pc:spChg>
        <pc:spChg chg="add">
          <ac:chgData name="UMUT ERKAN" userId="S::24bilp0043@isik.edu.tr::658397b2-dbe3-484a-88ae-d473a9a205a5" providerId="AD" clId="Web-{91CD5F94-3017-6445-0984-5D7B7C40647A}" dt="2025-12-29T19:58:12.667" v="123"/>
          <ac:spMkLst>
            <pc:docMk/>
            <pc:sldMk cId="220151933" sldId="268"/>
            <ac:spMk id="13" creationId="{6357EC4F-235E-4222-A36F-C7878ACE37F2}"/>
          </ac:spMkLst>
        </pc:spChg>
        <pc:picChg chg="add mod ord">
          <ac:chgData name="UMUT ERKAN" userId="S::24bilp0043@isik.edu.tr::658397b2-dbe3-484a-88ae-d473a9a205a5" providerId="AD" clId="Web-{91CD5F94-3017-6445-0984-5D7B7C40647A}" dt="2025-12-29T19:58:12.667" v="123"/>
          <ac:picMkLst>
            <pc:docMk/>
            <pc:sldMk cId="220151933" sldId="268"/>
            <ac:picMk id="4" creationId="{E743007A-E403-AFE8-845D-1C0A62F587E7}"/>
          </ac:picMkLst>
        </pc:picChg>
      </pc:sldChg>
      <pc:sldChg chg="addSp delSp modSp new mod setBg">
        <pc:chgData name="UMUT ERKAN" userId="S::24bilp0043@isik.edu.tr::658397b2-dbe3-484a-88ae-d473a9a205a5" providerId="AD" clId="Web-{91CD5F94-3017-6445-0984-5D7B7C40647A}" dt="2025-12-29T19:58:55.187" v="126"/>
        <pc:sldMkLst>
          <pc:docMk/>
          <pc:sldMk cId="3128075943" sldId="269"/>
        </pc:sldMkLst>
        <pc:spChg chg="mod">
          <ac:chgData name="UMUT ERKAN" userId="S::24bilp0043@isik.edu.tr::658397b2-dbe3-484a-88ae-d473a9a205a5" providerId="AD" clId="Web-{91CD5F94-3017-6445-0984-5D7B7C40647A}" dt="2025-12-29T19:58:55.187" v="126"/>
          <ac:spMkLst>
            <pc:docMk/>
            <pc:sldMk cId="3128075943" sldId="269"/>
            <ac:spMk id="2" creationId="{FB2FC3B2-2310-1DD5-4722-1A6D51B87D10}"/>
          </ac:spMkLst>
        </pc:spChg>
        <pc:spChg chg="del">
          <ac:chgData name="UMUT ERKAN" userId="S::24bilp0043@isik.edu.tr::658397b2-dbe3-484a-88ae-d473a9a205a5" providerId="AD" clId="Web-{91CD5F94-3017-6445-0984-5D7B7C40647A}" dt="2025-12-29T19:58:51.343" v="125"/>
          <ac:spMkLst>
            <pc:docMk/>
            <pc:sldMk cId="3128075943" sldId="269"/>
            <ac:spMk id="3" creationId="{99EC58A3-D7E1-2861-9668-B6764D14F687}"/>
          </ac:spMkLst>
        </pc:spChg>
        <pc:spChg chg="add">
          <ac:chgData name="UMUT ERKAN" userId="S::24bilp0043@isik.edu.tr::658397b2-dbe3-484a-88ae-d473a9a205a5" providerId="AD" clId="Web-{91CD5F94-3017-6445-0984-5D7B7C40647A}" dt="2025-12-29T19:58:55.187" v="126"/>
          <ac:spMkLst>
            <pc:docMk/>
            <pc:sldMk cId="3128075943" sldId="269"/>
            <ac:spMk id="8" creationId="{C9A8D6C8-BDE6-80FE-1F8B-19ACA6BA019F}"/>
          </ac:spMkLst>
        </pc:spChg>
        <pc:spChg chg="add">
          <ac:chgData name="UMUT ERKAN" userId="S::24bilp0043@isik.edu.tr::658397b2-dbe3-484a-88ae-d473a9a205a5" providerId="AD" clId="Web-{91CD5F94-3017-6445-0984-5D7B7C40647A}" dt="2025-12-29T19:58:55.187" v="126"/>
          <ac:spMkLst>
            <pc:docMk/>
            <pc:sldMk cId="3128075943" sldId="269"/>
            <ac:spMk id="11" creationId="{2B97F24A-32CE-4C1C-A50D-3016B394DCFB}"/>
          </ac:spMkLst>
        </pc:spChg>
        <pc:spChg chg="add">
          <ac:chgData name="UMUT ERKAN" userId="S::24bilp0043@isik.edu.tr::658397b2-dbe3-484a-88ae-d473a9a205a5" providerId="AD" clId="Web-{91CD5F94-3017-6445-0984-5D7B7C40647A}" dt="2025-12-29T19:58:55.187" v="126"/>
          <ac:spMkLst>
            <pc:docMk/>
            <pc:sldMk cId="3128075943" sldId="269"/>
            <ac:spMk id="13" creationId="{6357EC4F-235E-4222-A36F-C7878ACE37F2}"/>
          </ac:spMkLst>
        </pc:spChg>
        <pc:picChg chg="add mod ord">
          <ac:chgData name="UMUT ERKAN" userId="S::24bilp0043@isik.edu.tr::658397b2-dbe3-484a-88ae-d473a9a205a5" providerId="AD" clId="Web-{91CD5F94-3017-6445-0984-5D7B7C40647A}" dt="2025-12-29T19:58:55.187" v="126"/>
          <ac:picMkLst>
            <pc:docMk/>
            <pc:sldMk cId="3128075943" sldId="269"/>
            <ac:picMk id="4" creationId="{88C13BCA-323D-D5A9-2684-DE5486A0805E}"/>
          </ac:picMkLst>
        </pc:picChg>
      </pc:sldChg>
      <pc:sldChg chg="addSp delSp modSp new mod ord setBg">
        <pc:chgData name="UMUT ERKAN" userId="S::24bilp0043@isik.edu.tr::658397b2-dbe3-484a-88ae-d473a9a205a5" providerId="AD" clId="Web-{91CD5F94-3017-6445-0984-5D7B7C40647A}" dt="2025-12-29T20:00:15.445" v="131"/>
        <pc:sldMkLst>
          <pc:docMk/>
          <pc:sldMk cId="978626822" sldId="270"/>
        </pc:sldMkLst>
        <pc:spChg chg="mod">
          <ac:chgData name="UMUT ERKAN" userId="S::24bilp0043@isik.edu.tr::658397b2-dbe3-484a-88ae-d473a9a205a5" providerId="AD" clId="Web-{91CD5F94-3017-6445-0984-5D7B7C40647A}" dt="2025-12-29T19:59:39.364" v="129"/>
          <ac:spMkLst>
            <pc:docMk/>
            <pc:sldMk cId="978626822" sldId="270"/>
            <ac:spMk id="2" creationId="{29D66E22-FB59-F164-F07D-4C60D1354E4A}"/>
          </ac:spMkLst>
        </pc:spChg>
        <pc:spChg chg="del">
          <ac:chgData name="UMUT ERKAN" userId="S::24bilp0043@isik.edu.tr::658397b2-dbe3-484a-88ae-d473a9a205a5" providerId="AD" clId="Web-{91CD5F94-3017-6445-0984-5D7B7C40647A}" dt="2025-12-29T19:59:36.301" v="128"/>
          <ac:spMkLst>
            <pc:docMk/>
            <pc:sldMk cId="978626822" sldId="270"/>
            <ac:spMk id="3" creationId="{D007B13E-BD96-02E5-E91B-AD162E6C23B3}"/>
          </ac:spMkLst>
        </pc:spChg>
        <pc:spChg chg="add">
          <ac:chgData name="UMUT ERKAN" userId="S::24bilp0043@isik.edu.tr::658397b2-dbe3-484a-88ae-d473a9a205a5" providerId="AD" clId="Web-{91CD5F94-3017-6445-0984-5D7B7C40647A}" dt="2025-12-29T19:59:39.364" v="129"/>
          <ac:spMkLst>
            <pc:docMk/>
            <pc:sldMk cId="978626822" sldId="270"/>
            <ac:spMk id="8" creationId="{2FFDDBD2-2EF5-D936-0E95-F0EDAFE93D8A}"/>
          </ac:spMkLst>
        </pc:spChg>
        <pc:spChg chg="add">
          <ac:chgData name="UMUT ERKAN" userId="S::24bilp0043@isik.edu.tr::658397b2-dbe3-484a-88ae-d473a9a205a5" providerId="AD" clId="Web-{91CD5F94-3017-6445-0984-5D7B7C40647A}" dt="2025-12-29T19:59:39.364" v="129"/>
          <ac:spMkLst>
            <pc:docMk/>
            <pc:sldMk cId="978626822" sldId="270"/>
            <ac:spMk id="11" creationId="{2B97F24A-32CE-4C1C-A50D-3016B394DCFB}"/>
          </ac:spMkLst>
        </pc:spChg>
        <pc:spChg chg="add">
          <ac:chgData name="UMUT ERKAN" userId="S::24bilp0043@isik.edu.tr::658397b2-dbe3-484a-88ae-d473a9a205a5" providerId="AD" clId="Web-{91CD5F94-3017-6445-0984-5D7B7C40647A}" dt="2025-12-29T19:59:39.364" v="129"/>
          <ac:spMkLst>
            <pc:docMk/>
            <pc:sldMk cId="978626822" sldId="270"/>
            <ac:spMk id="13" creationId="{CD8B4F24-440B-49E9-B85D-733523DC064B}"/>
          </ac:spMkLst>
        </pc:spChg>
        <pc:picChg chg="add mod ord">
          <ac:chgData name="UMUT ERKAN" userId="S::24bilp0043@isik.edu.tr::658397b2-dbe3-484a-88ae-d473a9a205a5" providerId="AD" clId="Web-{91CD5F94-3017-6445-0984-5D7B7C40647A}" dt="2025-12-29T19:59:39.364" v="129"/>
          <ac:picMkLst>
            <pc:docMk/>
            <pc:sldMk cId="978626822" sldId="270"/>
            <ac:picMk id="4" creationId="{28EA66AA-64C8-F636-BB94-7658E388017F}"/>
          </ac:picMkLst>
        </pc:picChg>
      </pc:sldChg>
      <pc:sldChg chg="addSp delSp modSp new mod setBg">
        <pc:chgData name="UMUT ERKAN" userId="S::24bilp0043@isik.edu.tr::658397b2-dbe3-484a-88ae-d473a9a205a5" providerId="AD" clId="Web-{91CD5F94-3017-6445-0984-5D7B7C40647A}" dt="2025-12-29T20:00:28.384" v="133"/>
        <pc:sldMkLst>
          <pc:docMk/>
          <pc:sldMk cId="1605696911" sldId="271"/>
        </pc:sldMkLst>
        <pc:spChg chg="mod">
          <ac:chgData name="UMUT ERKAN" userId="S::24bilp0043@isik.edu.tr::658397b2-dbe3-484a-88ae-d473a9a205a5" providerId="AD" clId="Web-{91CD5F94-3017-6445-0984-5D7B7C40647A}" dt="2025-12-29T20:00:28.384" v="133"/>
          <ac:spMkLst>
            <pc:docMk/>
            <pc:sldMk cId="1605696911" sldId="271"/>
            <ac:spMk id="2" creationId="{67350405-993E-2F82-5147-08B9BF8C6E1C}"/>
          </ac:spMkLst>
        </pc:spChg>
        <pc:spChg chg="del">
          <ac:chgData name="UMUT ERKAN" userId="S::24bilp0043@isik.edu.tr::658397b2-dbe3-484a-88ae-d473a9a205a5" providerId="AD" clId="Web-{91CD5F94-3017-6445-0984-5D7B7C40647A}" dt="2025-12-29T20:00:25.180" v="132"/>
          <ac:spMkLst>
            <pc:docMk/>
            <pc:sldMk cId="1605696911" sldId="271"/>
            <ac:spMk id="3" creationId="{1996E802-7500-F134-4FD5-70F95A263317}"/>
          </ac:spMkLst>
        </pc:spChg>
        <pc:spChg chg="add">
          <ac:chgData name="UMUT ERKAN" userId="S::24bilp0043@isik.edu.tr::658397b2-dbe3-484a-88ae-d473a9a205a5" providerId="AD" clId="Web-{91CD5F94-3017-6445-0984-5D7B7C40647A}" dt="2025-12-29T20:00:28.384" v="133"/>
          <ac:spMkLst>
            <pc:docMk/>
            <pc:sldMk cId="1605696911" sldId="271"/>
            <ac:spMk id="8" creationId="{B3258E90-5E76-D8A4-6DD6-3D5A0DD3CAE8}"/>
          </ac:spMkLst>
        </pc:spChg>
        <pc:spChg chg="add">
          <ac:chgData name="UMUT ERKAN" userId="S::24bilp0043@isik.edu.tr::658397b2-dbe3-484a-88ae-d473a9a205a5" providerId="AD" clId="Web-{91CD5F94-3017-6445-0984-5D7B7C40647A}" dt="2025-12-29T20:00:28.384" v="133"/>
          <ac:spMkLst>
            <pc:docMk/>
            <pc:sldMk cId="1605696911" sldId="271"/>
            <ac:spMk id="11" creationId="{2B97F24A-32CE-4C1C-A50D-3016B394DCFB}"/>
          </ac:spMkLst>
        </pc:spChg>
        <pc:spChg chg="add">
          <ac:chgData name="UMUT ERKAN" userId="S::24bilp0043@isik.edu.tr::658397b2-dbe3-484a-88ae-d473a9a205a5" providerId="AD" clId="Web-{91CD5F94-3017-6445-0984-5D7B7C40647A}" dt="2025-12-29T20:00:28.384" v="133"/>
          <ac:spMkLst>
            <pc:docMk/>
            <pc:sldMk cId="1605696911" sldId="271"/>
            <ac:spMk id="13" creationId="{6357EC4F-235E-4222-A36F-C7878ACE37F2}"/>
          </ac:spMkLst>
        </pc:spChg>
        <pc:picChg chg="add mod ord">
          <ac:chgData name="UMUT ERKAN" userId="S::24bilp0043@isik.edu.tr::658397b2-dbe3-484a-88ae-d473a9a205a5" providerId="AD" clId="Web-{91CD5F94-3017-6445-0984-5D7B7C40647A}" dt="2025-12-29T20:00:28.384" v="133"/>
          <ac:picMkLst>
            <pc:docMk/>
            <pc:sldMk cId="1605696911" sldId="271"/>
            <ac:picMk id="4" creationId="{1B142A19-5CA4-7EC3-EABC-C14766A921FD}"/>
          </ac:picMkLst>
        </pc:picChg>
      </pc:sldChg>
      <pc:sldChg chg="addSp delSp modSp new mod setBg">
        <pc:chgData name="UMUT ERKAN" userId="S::24bilp0043@isik.edu.tr::658397b2-dbe3-484a-88ae-d473a9a205a5" providerId="AD" clId="Web-{91CD5F94-3017-6445-0984-5D7B7C40647A}" dt="2025-12-29T20:01:10.668" v="136"/>
        <pc:sldMkLst>
          <pc:docMk/>
          <pc:sldMk cId="2907068004" sldId="272"/>
        </pc:sldMkLst>
        <pc:spChg chg="mod">
          <ac:chgData name="UMUT ERKAN" userId="S::24bilp0043@isik.edu.tr::658397b2-dbe3-484a-88ae-d473a9a205a5" providerId="AD" clId="Web-{91CD5F94-3017-6445-0984-5D7B7C40647A}" dt="2025-12-29T20:01:10.668" v="136"/>
          <ac:spMkLst>
            <pc:docMk/>
            <pc:sldMk cId="2907068004" sldId="272"/>
            <ac:spMk id="2" creationId="{6AC0D048-84CC-1E3E-C9D8-E441159AA594}"/>
          </ac:spMkLst>
        </pc:spChg>
        <pc:spChg chg="del">
          <ac:chgData name="UMUT ERKAN" userId="S::24bilp0043@isik.edu.tr::658397b2-dbe3-484a-88ae-d473a9a205a5" providerId="AD" clId="Web-{91CD5F94-3017-6445-0984-5D7B7C40647A}" dt="2025-12-29T20:01:07.559" v="135"/>
          <ac:spMkLst>
            <pc:docMk/>
            <pc:sldMk cId="2907068004" sldId="272"/>
            <ac:spMk id="3" creationId="{D5995CA8-F456-A131-637B-69428DD08381}"/>
          </ac:spMkLst>
        </pc:spChg>
        <pc:spChg chg="add">
          <ac:chgData name="UMUT ERKAN" userId="S::24bilp0043@isik.edu.tr::658397b2-dbe3-484a-88ae-d473a9a205a5" providerId="AD" clId="Web-{91CD5F94-3017-6445-0984-5D7B7C40647A}" dt="2025-12-29T20:01:10.668" v="136"/>
          <ac:spMkLst>
            <pc:docMk/>
            <pc:sldMk cId="2907068004" sldId="272"/>
            <ac:spMk id="8" creationId="{B0E519D8-A209-FCF5-2E08-622D42E63A2D}"/>
          </ac:spMkLst>
        </pc:spChg>
        <pc:spChg chg="add">
          <ac:chgData name="UMUT ERKAN" userId="S::24bilp0043@isik.edu.tr::658397b2-dbe3-484a-88ae-d473a9a205a5" providerId="AD" clId="Web-{91CD5F94-3017-6445-0984-5D7B7C40647A}" dt="2025-12-29T20:01:10.668" v="136"/>
          <ac:spMkLst>
            <pc:docMk/>
            <pc:sldMk cId="2907068004" sldId="272"/>
            <ac:spMk id="11" creationId="{2B97F24A-32CE-4C1C-A50D-3016B394DCFB}"/>
          </ac:spMkLst>
        </pc:spChg>
        <pc:spChg chg="add">
          <ac:chgData name="UMUT ERKAN" userId="S::24bilp0043@isik.edu.tr::658397b2-dbe3-484a-88ae-d473a9a205a5" providerId="AD" clId="Web-{91CD5F94-3017-6445-0984-5D7B7C40647A}" dt="2025-12-29T20:01:10.668" v="136"/>
          <ac:spMkLst>
            <pc:docMk/>
            <pc:sldMk cId="2907068004" sldId="272"/>
            <ac:spMk id="13" creationId="{CD8B4F24-440B-49E9-B85D-733523DC064B}"/>
          </ac:spMkLst>
        </pc:spChg>
        <pc:picChg chg="add mod ord">
          <ac:chgData name="UMUT ERKAN" userId="S::24bilp0043@isik.edu.tr::658397b2-dbe3-484a-88ae-d473a9a205a5" providerId="AD" clId="Web-{91CD5F94-3017-6445-0984-5D7B7C40647A}" dt="2025-12-29T20:01:10.668" v="136"/>
          <ac:picMkLst>
            <pc:docMk/>
            <pc:sldMk cId="2907068004" sldId="272"/>
            <ac:picMk id="4" creationId="{710A5E25-1C07-87B5-A16F-B91F9EE07374}"/>
          </ac:picMkLst>
        </pc:picChg>
      </pc:sldChg>
      <pc:sldChg chg="addSp delSp modSp new mod setBg">
        <pc:chgData name="UMUT ERKAN" userId="S::24bilp0043@isik.edu.tr::658397b2-dbe3-484a-88ae-d473a9a205a5" providerId="AD" clId="Web-{91CD5F94-3017-6445-0984-5D7B7C40647A}" dt="2025-12-29T20:01:56.843" v="139"/>
        <pc:sldMkLst>
          <pc:docMk/>
          <pc:sldMk cId="2379714394" sldId="273"/>
        </pc:sldMkLst>
        <pc:spChg chg="mod">
          <ac:chgData name="UMUT ERKAN" userId="S::24bilp0043@isik.edu.tr::658397b2-dbe3-484a-88ae-d473a9a205a5" providerId="AD" clId="Web-{91CD5F94-3017-6445-0984-5D7B7C40647A}" dt="2025-12-29T20:01:56.843" v="139"/>
          <ac:spMkLst>
            <pc:docMk/>
            <pc:sldMk cId="2379714394" sldId="273"/>
            <ac:spMk id="2" creationId="{F2B89073-0EFA-7873-EE1F-B82E39AFEB5B}"/>
          </ac:spMkLst>
        </pc:spChg>
        <pc:spChg chg="del">
          <ac:chgData name="UMUT ERKAN" userId="S::24bilp0043@isik.edu.tr::658397b2-dbe3-484a-88ae-d473a9a205a5" providerId="AD" clId="Web-{91CD5F94-3017-6445-0984-5D7B7C40647A}" dt="2025-12-29T20:01:52.030" v="138"/>
          <ac:spMkLst>
            <pc:docMk/>
            <pc:sldMk cId="2379714394" sldId="273"/>
            <ac:spMk id="3" creationId="{7F282FCB-D09C-8CDF-BBE9-9AD91B55357C}"/>
          </ac:spMkLst>
        </pc:spChg>
        <pc:spChg chg="add">
          <ac:chgData name="UMUT ERKAN" userId="S::24bilp0043@isik.edu.tr::658397b2-dbe3-484a-88ae-d473a9a205a5" providerId="AD" clId="Web-{91CD5F94-3017-6445-0984-5D7B7C40647A}" dt="2025-12-29T20:01:56.843" v="139"/>
          <ac:spMkLst>
            <pc:docMk/>
            <pc:sldMk cId="2379714394" sldId="273"/>
            <ac:spMk id="8" creationId="{0C89BA9A-F7F7-24ED-0246-F41FE2D4CB1D}"/>
          </ac:spMkLst>
        </pc:spChg>
        <pc:spChg chg="add">
          <ac:chgData name="UMUT ERKAN" userId="S::24bilp0043@isik.edu.tr::658397b2-dbe3-484a-88ae-d473a9a205a5" providerId="AD" clId="Web-{91CD5F94-3017-6445-0984-5D7B7C40647A}" dt="2025-12-29T20:01:56.843" v="139"/>
          <ac:spMkLst>
            <pc:docMk/>
            <pc:sldMk cId="2379714394" sldId="273"/>
            <ac:spMk id="11" creationId="{2B97F24A-32CE-4C1C-A50D-3016B394DCFB}"/>
          </ac:spMkLst>
        </pc:spChg>
        <pc:spChg chg="add">
          <ac:chgData name="UMUT ERKAN" userId="S::24bilp0043@isik.edu.tr::658397b2-dbe3-484a-88ae-d473a9a205a5" providerId="AD" clId="Web-{91CD5F94-3017-6445-0984-5D7B7C40647A}" dt="2025-12-29T20:01:56.843" v="139"/>
          <ac:spMkLst>
            <pc:docMk/>
            <pc:sldMk cId="2379714394" sldId="273"/>
            <ac:spMk id="13" creationId="{6357EC4F-235E-4222-A36F-C7878ACE37F2}"/>
          </ac:spMkLst>
        </pc:spChg>
        <pc:picChg chg="add mod ord">
          <ac:chgData name="UMUT ERKAN" userId="S::24bilp0043@isik.edu.tr::658397b2-dbe3-484a-88ae-d473a9a205a5" providerId="AD" clId="Web-{91CD5F94-3017-6445-0984-5D7B7C40647A}" dt="2025-12-29T20:01:56.843" v="139"/>
          <ac:picMkLst>
            <pc:docMk/>
            <pc:sldMk cId="2379714394" sldId="273"/>
            <ac:picMk id="4" creationId="{4D32160B-9377-6470-B864-90BFF5D4384A}"/>
          </ac:picMkLst>
        </pc:picChg>
      </pc:sldChg>
      <pc:sldChg chg="addSp delSp modSp new mod setBg">
        <pc:chgData name="UMUT ERKAN" userId="S::24bilp0043@isik.edu.tr::658397b2-dbe3-484a-88ae-d473a9a205a5" providerId="AD" clId="Web-{91CD5F94-3017-6445-0984-5D7B7C40647A}" dt="2025-12-29T20:02:49.643" v="142"/>
        <pc:sldMkLst>
          <pc:docMk/>
          <pc:sldMk cId="254728530" sldId="274"/>
        </pc:sldMkLst>
        <pc:spChg chg="mod">
          <ac:chgData name="UMUT ERKAN" userId="S::24bilp0043@isik.edu.tr::658397b2-dbe3-484a-88ae-d473a9a205a5" providerId="AD" clId="Web-{91CD5F94-3017-6445-0984-5D7B7C40647A}" dt="2025-12-29T20:02:49.643" v="142"/>
          <ac:spMkLst>
            <pc:docMk/>
            <pc:sldMk cId="254728530" sldId="274"/>
            <ac:spMk id="2" creationId="{ABFF4E47-0C1F-A805-5F3C-D61C1ED36129}"/>
          </ac:spMkLst>
        </pc:spChg>
        <pc:spChg chg="del">
          <ac:chgData name="UMUT ERKAN" userId="S::24bilp0043@isik.edu.tr::658397b2-dbe3-484a-88ae-d473a9a205a5" providerId="AD" clId="Web-{91CD5F94-3017-6445-0984-5D7B7C40647A}" dt="2025-12-29T20:02:44.190" v="141"/>
          <ac:spMkLst>
            <pc:docMk/>
            <pc:sldMk cId="254728530" sldId="274"/>
            <ac:spMk id="3" creationId="{37FEE4E5-8009-0BCF-30D5-8C462C0364DF}"/>
          </ac:spMkLst>
        </pc:spChg>
        <pc:spChg chg="add">
          <ac:chgData name="UMUT ERKAN" userId="S::24bilp0043@isik.edu.tr::658397b2-dbe3-484a-88ae-d473a9a205a5" providerId="AD" clId="Web-{91CD5F94-3017-6445-0984-5D7B7C40647A}" dt="2025-12-29T20:02:49.643" v="142"/>
          <ac:spMkLst>
            <pc:docMk/>
            <pc:sldMk cId="254728530" sldId="274"/>
            <ac:spMk id="8" creationId="{4875223F-05F4-8669-6A78-6623EE1DECD1}"/>
          </ac:spMkLst>
        </pc:spChg>
        <pc:grpChg chg="add">
          <ac:chgData name="UMUT ERKAN" userId="S::24bilp0043@isik.edu.tr::658397b2-dbe3-484a-88ae-d473a9a205a5" providerId="AD" clId="Web-{91CD5F94-3017-6445-0984-5D7B7C40647A}" dt="2025-12-29T20:02:49.643" v="142"/>
          <ac:grpSpMkLst>
            <pc:docMk/>
            <pc:sldMk cId="254728530" sldId="274"/>
            <ac:grpSpMk id="11" creationId="{6258F736-B256-8039-9DC6-F4E49A5C5AD5}"/>
          </ac:grpSpMkLst>
        </pc:grpChg>
        <pc:picChg chg="add mod ord">
          <ac:chgData name="UMUT ERKAN" userId="S::24bilp0043@isik.edu.tr::658397b2-dbe3-484a-88ae-d473a9a205a5" providerId="AD" clId="Web-{91CD5F94-3017-6445-0984-5D7B7C40647A}" dt="2025-12-29T20:02:49.643" v="142"/>
          <ac:picMkLst>
            <pc:docMk/>
            <pc:sldMk cId="254728530" sldId="274"/>
            <ac:picMk id="4" creationId="{B5E565EE-EAE8-5481-1594-A253AA338BA1}"/>
          </ac:picMkLst>
        </pc:picChg>
      </pc:sldChg>
      <pc:sldChg chg="addSp delSp modSp new mod setBg">
        <pc:chgData name="UMUT ERKAN" userId="S::24bilp0043@isik.edu.tr::658397b2-dbe3-484a-88ae-d473a9a205a5" providerId="AD" clId="Web-{91CD5F94-3017-6445-0984-5D7B7C40647A}" dt="2025-12-29T20:04:40.164" v="148" actId="14100"/>
        <pc:sldMkLst>
          <pc:docMk/>
          <pc:sldMk cId="1679777501" sldId="275"/>
        </pc:sldMkLst>
        <pc:spChg chg="mod">
          <ac:chgData name="UMUT ERKAN" userId="S::24bilp0043@isik.edu.tr::658397b2-dbe3-484a-88ae-d473a9a205a5" providerId="AD" clId="Web-{91CD5F94-3017-6445-0984-5D7B7C40647A}" dt="2025-12-29T20:04:40.164" v="148" actId="14100"/>
          <ac:spMkLst>
            <pc:docMk/>
            <pc:sldMk cId="1679777501" sldId="275"/>
            <ac:spMk id="2" creationId="{4FB9936B-8448-C5E9-B560-A18318A738CA}"/>
          </ac:spMkLst>
        </pc:spChg>
        <pc:spChg chg="del">
          <ac:chgData name="UMUT ERKAN" userId="S::24bilp0043@isik.edu.tr::658397b2-dbe3-484a-88ae-d473a9a205a5" providerId="AD" clId="Web-{91CD5F94-3017-6445-0984-5D7B7C40647A}" dt="2025-12-29T20:03:32.895" v="144"/>
          <ac:spMkLst>
            <pc:docMk/>
            <pc:sldMk cId="1679777501" sldId="275"/>
            <ac:spMk id="3" creationId="{0B51A609-78BB-D1E9-E53C-E722C8C4ACD7}"/>
          </ac:spMkLst>
        </pc:spChg>
        <pc:spChg chg="add">
          <ac:chgData name="UMUT ERKAN" userId="S::24bilp0043@isik.edu.tr::658397b2-dbe3-484a-88ae-d473a9a205a5" providerId="AD" clId="Web-{91CD5F94-3017-6445-0984-5D7B7C40647A}" dt="2025-12-29T20:03:36.223" v="145"/>
          <ac:spMkLst>
            <pc:docMk/>
            <pc:sldMk cId="1679777501" sldId="275"/>
            <ac:spMk id="8" creationId="{6A5F9B5E-3713-65C7-A18B-2713289631AF}"/>
          </ac:spMkLst>
        </pc:spChg>
        <pc:spChg chg="add">
          <ac:chgData name="UMUT ERKAN" userId="S::24bilp0043@isik.edu.tr::658397b2-dbe3-484a-88ae-d473a9a205a5" providerId="AD" clId="Web-{91CD5F94-3017-6445-0984-5D7B7C40647A}" dt="2025-12-29T20:03:36.223" v="145"/>
          <ac:spMkLst>
            <pc:docMk/>
            <pc:sldMk cId="1679777501" sldId="275"/>
            <ac:spMk id="11" creationId="{2B97F24A-32CE-4C1C-A50D-3016B394DCFB}"/>
          </ac:spMkLst>
        </pc:spChg>
        <pc:spChg chg="add">
          <ac:chgData name="UMUT ERKAN" userId="S::24bilp0043@isik.edu.tr::658397b2-dbe3-484a-88ae-d473a9a205a5" providerId="AD" clId="Web-{91CD5F94-3017-6445-0984-5D7B7C40647A}" dt="2025-12-29T20:03:36.223" v="145"/>
          <ac:spMkLst>
            <pc:docMk/>
            <pc:sldMk cId="1679777501" sldId="275"/>
            <ac:spMk id="13" creationId="{CD8B4F24-440B-49E9-B85D-733523DC064B}"/>
          </ac:spMkLst>
        </pc:spChg>
        <pc:picChg chg="add mod ord">
          <ac:chgData name="UMUT ERKAN" userId="S::24bilp0043@isik.edu.tr::658397b2-dbe3-484a-88ae-d473a9a205a5" providerId="AD" clId="Web-{91CD5F94-3017-6445-0984-5D7B7C40647A}" dt="2025-12-29T20:03:36.223" v="145"/>
          <ac:picMkLst>
            <pc:docMk/>
            <pc:sldMk cId="1679777501" sldId="275"/>
            <ac:picMk id="4" creationId="{560A884F-3512-DA6C-36EF-16B62B702FF4}"/>
          </ac:picMkLst>
        </pc:picChg>
      </pc:sldChg>
      <pc:sldChg chg="addSp delSp modSp new mod setBg">
        <pc:chgData name="UMUT ERKAN" userId="S::24bilp0043@isik.edu.tr::658397b2-dbe3-484a-88ae-d473a9a205a5" providerId="AD" clId="Web-{91CD5F94-3017-6445-0984-5D7B7C40647A}" dt="2025-12-29T20:05:35.759" v="155" actId="14100"/>
        <pc:sldMkLst>
          <pc:docMk/>
          <pc:sldMk cId="846806462" sldId="276"/>
        </pc:sldMkLst>
        <pc:spChg chg="mod">
          <ac:chgData name="UMUT ERKAN" userId="S::24bilp0043@isik.edu.tr::658397b2-dbe3-484a-88ae-d473a9a205a5" providerId="AD" clId="Web-{91CD5F94-3017-6445-0984-5D7B7C40647A}" dt="2025-12-29T20:05:14.634" v="151" actId="14100"/>
          <ac:spMkLst>
            <pc:docMk/>
            <pc:sldMk cId="846806462" sldId="276"/>
            <ac:spMk id="2" creationId="{1EC2A034-7DEB-D4D8-F051-92E754CAD8CA}"/>
          </ac:spMkLst>
        </pc:spChg>
        <pc:spChg chg="del">
          <ac:chgData name="UMUT ERKAN" userId="S::24bilp0043@isik.edu.tr::658397b2-dbe3-484a-88ae-d473a9a205a5" providerId="AD" clId="Web-{91CD5F94-3017-6445-0984-5D7B7C40647A}" dt="2025-12-29T20:04:51.117" v="149"/>
          <ac:spMkLst>
            <pc:docMk/>
            <pc:sldMk cId="846806462" sldId="276"/>
            <ac:spMk id="3" creationId="{DFD17AC6-65AF-573A-1751-E4ADA5E080F7}"/>
          </ac:spMkLst>
        </pc:spChg>
        <pc:spChg chg="add">
          <ac:chgData name="UMUT ERKAN" userId="S::24bilp0043@isik.edu.tr::658397b2-dbe3-484a-88ae-d473a9a205a5" providerId="AD" clId="Web-{91CD5F94-3017-6445-0984-5D7B7C40647A}" dt="2025-12-29T20:04:56.227" v="150"/>
          <ac:spMkLst>
            <pc:docMk/>
            <pc:sldMk cId="846806462" sldId="276"/>
            <ac:spMk id="8" creationId="{F8199050-7FC0-A03F-0743-CC6EEC2848FA}"/>
          </ac:spMkLst>
        </pc:spChg>
        <pc:spChg chg="add">
          <ac:chgData name="UMUT ERKAN" userId="S::24bilp0043@isik.edu.tr::658397b2-dbe3-484a-88ae-d473a9a205a5" providerId="AD" clId="Web-{91CD5F94-3017-6445-0984-5D7B7C40647A}" dt="2025-12-29T20:04:56.227" v="150"/>
          <ac:spMkLst>
            <pc:docMk/>
            <pc:sldMk cId="846806462" sldId="276"/>
            <ac:spMk id="11" creationId="{2B97F24A-32CE-4C1C-A50D-3016B394DCFB}"/>
          </ac:spMkLst>
        </pc:spChg>
        <pc:spChg chg="add">
          <ac:chgData name="UMUT ERKAN" userId="S::24bilp0043@isik.edu.tr::658397b2-dbe3-484a-88ae-d473a9a205a5" providerId="AD" clId="Web-{91CD5F94-3017-6445-0984-5D7B7C40647A}" dt="2025-12-29T20:04:56.227" v="150"/>
          <ac:spMkLst>
            <pc:docMk/>
            <pc:sldMk cId="846806462" sldId="276"/>
            <ac:spMk id="13" creationId="{CD8B4F24-440B-49E9-B85D-733523DC064B}"/>
          </ac:spMkLst>
        </pc:spChg>
        <pc:picChg chg="add mod ord">
          <ac:chgData name="UMUT ERKAN" userId="S::24bilp0043@isik.edu.tr::658397b2-dbe3-484a-88ae-d473a9a205a5" providerId="AD" clId="Web-{91CD5F94-3017-6445-0984-5D7B7C40647A}" dt="2025-12-29T20:05:35.759" v="155" actId="14100"/>
          <ac:picMkLst>
            <pc:docMk/>
            <pc:sldMk cId="846806462" sldId="276"/>
            <ac:picMk id="4" creationId="{7289F683-4C55-F613-C768-4309852E788A}"/>
          </ac:picMkLst>
        </pc:picChg>
      </pc:sldChg>
      <pc:sldChg chg="addSp delSp modSp new mod setBg">
        <pc:chgData name="UMUT ERKAN" userId="S::24bilp0043@isik.edu.tr::658397b2-dbe3-484a-88ae-d473a9a205a5" providerId="AD" clId="Web-{91CD5F94-3017-6445-0984-5D7B7C40647A}" dt="2025-12-29T20:06:02.042" v="158"/>
        <pc:sldMkLst>
          <pc:docMk/>
          <pc:sldMk cId="1257352174" sldId="277"/>
        </pc:sldMkLst>
        <pc:spChg chg="mod">
          <ac:chgData name="UMUT ERKAN" userId="S::24bilp0043@isik.edu.tr::658397b2-dbe3-484a-88ae-d473a9a205a5" providerId="AD" clId="Web-{91CD5F94-3017-6445-0984-5D7B7C40647A}" dt="2025-12-29T20:06:02.042" v="158"/>
          <ac:spMkLst>
            <pc:docMk/>
            <pc:sldMk cId="1257352174" sldId="277"/>
            <ac:spMk id="2" creationId="{2F6C6C80-9676-F668-63B5-C0C7DCBD8615}"/>
          </ac:spMkLst>
        </pc:spChg>
        <pc:spChg chg="del">
          <ac:chgData name="UMUT ERKAN" userId="S::24bilp0043@isik.edu.tr::658397b2-dbe3-484a-88ae-d473a9a205a5" providerId="AD" clId="Web-{91CD5F94-3017-6445-0984-5D7B7C40647A}" dt="2025-12-29T20:05:58.573" v="157"/>
          <ac:spMkLst>
            <pc:docMk/>
            <pc:sldMk cId="1257352174" sldId="277"/>
            <ac:spMk id="3" creationId="{3EC9E10E-4686-C391-CCA9-00972920EBC8}"/>
          </ac:spMkLst>
        </pc:spChg>
        <pc:spChg chg="add">
          <ac:chgData name="UMUT ERKAN" userId="S::24bilp0043@isik.edu.tr::658397b2-dbe3-484a-88ae-d473a9a205a5" providerId="AD" clId="Web-{91CD5F94-3017-6445-0984-5D7B7C40647A}" dt="2025-12-29T20:06:02.042" v="158"/>
          <ac:spMkLst>
            <pc:docMk/>
            <pc:sldMk cId="1257352174" sldId="277"/>
            <ac:spMk id="8" creationId="{1F32E250-66B3-D461-B988-BDB8F6A64F33}"/>
          </ac:spMkLst>
        </pc:spChg>
        <pc:spChg chg="add">
          <ac:chgData name="UMUT ERKAN" userId="S::24bilp0043@isik.edu.tr::658397b2-dbe3-484a-88ae-d473a9a205a5" providerId="AD" clId="Web-{91CD5F94-3017-6445-0984-5D7B7C40647A}" dt="2025-12-29T20:06:02.042" v="158"/>
          <ac:spMkLst>
            <pc:docMk/>
            <pc:sldMk cId="1257352174" sldId="277"/>
            <ac:spMk id="11" creationId="{2B97F24A-32CE-4C1C-A50D-3016B394DCFB}"/>
          </ac:spMkLst>
        </pc:spChg>
        <pc:spChg chg="add">
          <ac:chgData name="UMUT ERKAN" userId="S::24bilp0043@isik.edu.tr::658397b2-dbe3-484a-88ae-d473a9a205a5" providerId="AD" clId="Web-{91CD5F94-3017-6445-0984-5D7B7C40647A}" dt="2025-12-29T20:06:02.042" v="158"/>
          <ac:spMkLst>
            <pc:docMk/>
            <pc:sldMk cId="1257352174" sldId="277"/>
            <ac:spMk id="13" creationId="{6357EC4F-235E-4222-A36F-C7878ACE37F2}"/>
          </ac:spMkLst>
        </pc:spChg>
        <pc:picChg chg="add mod ord">
          <ac:chgData name="UMUT ERKAN" userId="S::24bilp0043@isik.edu.tr::658397b2-dbe3-484a-88ae-d473a9a205a5" providerId="AD" clId="Web-{91CD5F94-3017-6445-0984-5D7B7C40647A}" dt="2025-12-29T20:06:02.042" v="158"/>
          <ac:picMkLst>
            <pc:docMk/>
            <pc:sldMk cId="1257352174" sldId="277"/>
            <ac:picMk id="4" creationId="{F56636FC-23CE-3904-A8B5-699D4D8D62CB}"/>
          </ac:picMkLst>
        </pc:picChg>
      </pc:sldChg>
      <pc:sldChg chg="addSp delSp modSp new mod setBg">
        <pc:chgData name="UMUT ERKAN" userId="S::24bilp0043@isik.edu.tr::658397b2-dbe3-484a-88ae-d473a9a205a5" providerId="AD" clId="Web-{91CD5F94-3017-6445-0984-5D7B7C40647A}" dt="2025-12-29T20:06:37.480" v="161"/>
        <pc:sldMkLst>
          <pc:docMk/>
          <pc:sldMk cId="1974526331" sldId="278"/>
        </pc:sldMkLst>
        <pc:spChg chg="mod">
          <ac:chgData name="UMUT ERKAN" userId="S::24bilp0043@isik.edu.tr::658397b2-dbe3-484a-88ae-d473a9a205a5" providerId="AD" clId="Web-{91CD5F94-3017-6445-0984-5D7B7C40647A}" dt="2025-12-29T20:06:37.480" v="161"/>
          <ac:spMkLst>
            <pc:docMk/>
            <pc:sldMk cId="1974526331" sldId="278"/>
            <ac:spMk id="2" creationId="{4B6E1164-20C2-A1ED-7D5D-F7080024447D}"/>
          </ac:spMkLst>
        </pc:spChg>
        <pc:spChg chg="del">
          <ac:chgData name="UMUT ERKAN" userId="S::24bilp0043@isik.edu.tr::658397b2-dbe3-484a-88ae-d473a9a205a5" providerId="AD" clId="Web-{91CD5F94-3017-6445-0984-5D7B7C40647A}" dt="2025-12-29T20:06:34.199" v="160"/>
          <ac:spMkLst>
            <pc:docMk/>
            <pc:sldMk cId="1974526331" sldId="278"/>
            <ac:spMk id="3" creationId="{D81DA752-C892-23CD-8081-F673DC00ED9F}"/>
          </ac:spMkLst>
        </pc:spChg>
        <pc:spChg chg="add">
          <ac:chgData name="UMUT ERKAN" userId="S::24bilp0043@isik.edu.tr::658397b2-dbe3-484a-88ae-d473a9a205a5" providerId="AD" clId="Web-{91CD5F94-3017-6445-0984-5D7B7C40647A}" dt="2025-12-29T20:06:37.480" v="161"/>
          <ac:spMkLst>
            <pc:docMk/>
            <pc:sldMk cId="1974526331" sldId="278"/>
            <ac:spMk id="8" creationId="{7BA0A6B3-3600-77FB-E5D0-7E18EAAAFF9C}"/>
          </ac:spMkLst>
        </pc:spChg>
        <pc:spChg chg="add">
          <ac:chgData name="UMUT ERKAN" userId="S::24bilp0043@isik.edu.tr::658397b2-dbe3-484a-88ae-d473a9a205a5" providerId="AD" clId="Web-{91CD5F94-3017-6445-0984-5D7B7C40647A}" dt="2025-12-29T20:06:37.480" v="161"/>
          <ac:spMkLst>
            <pc:docMk/>
            <pc:sldMk cId="1974526331" sldId="278"/>
            <ac:spMk id="11" creationId="{2B97F24A-32CE-4C1C-A50D-3016B394DCFB}"/>
          </ac:spMkLst>
        </pc:spChg>
        <pc:spChg chg="add">
          <ac:chgData name="UMUT ERKAN" userId="S::24bilp0043@isik.edu.tr::658397b2-dbe3-484a-88ae-d473a9a205a5" providerId="AD" clId="Web-{91CD5F94-3017-6445-0984-5D7B7C40647A}" dt="2025-12-29T20:06:37.480" v="161"/>
          <ac:spMkLst>
            <pc:docMk/>
            <pc:sldMk cId="1974526331" sldId="278"/>
            <ac:spMk id="13" creationId="{CD8B4F24-440B-49E9-B85D-733523DC064B}"/>
          </ac:spMkLst>
        </pc:spChg>
        <pc:picChg chg="add mod ord">
          <ac:chgData name="UMUT ERKAN" userId="S::24bilp0043@isik.edu.tr::658397b2-dbe3-484a-88ae-d473a9a205a5" providerId="AD" clId="Web-{91CD5F94-3017-6445-0984-5D7B7C40647A}" dt="2025-12-29T20:06:37.480" v="161"/>
          <ac:picMkLst>
            <pc:docMk/>
            <pc:sldMk cId="1974526331" sldId="278"/>
            <ac:picMk id="4" creationId="{7B57161C-C676-6765-64E2-2C9B826BA92F}"/>
          </ac:picMkLst>
        </pc:picChg>
      </pc:sldChg>
      <pc:sldChg chg="addSp delSp modSp new mod setBg">
        <pc:chgData name="UMUT ERKAN" userId="S::24bilp0043@isik.edu.tr::658397b2-dbe3-484a-88ae-d473a9a205a5" providerId="AD" clId="Web-{91CD5F94-3017-6445-0984-5D7B7C40647A}" dt="2025-12-29T20:29:06.701" v="276" actId="1076"/>
        <pc:sldMkLst>
          <pc:docMk/>
          <pc:sldMk cId="3876475130" sldId="279"/>
        </pc:sldMkLst>
        <pc:spChg chg="mod">
          <ac:chgData name="UMUT ERKAN" userId="S::24bilp0043@isik.edu.tr::658397b2-dbe3-484a-88ae-d473a9a205a5" providerId="AD" clId="Web-{91CD5F94-3017-6445-0984-5D7B7C40647A}" dt="2025-12-29T20:07:06.872" v="164"/>
          <ac:spMkLst>
            <pc:docMk/>
            <pc:sldMk cId="3876475130" sldId="279"/>
            <ac:spMk id="2" creationId="{71A32E71-852A-3B8B-1A0E-158C20E6C944}"/>
          </ac:spMkLst>
        </pc:spChg>
        <pc:spChg chg="del">
          <ac:chgData name="UMUT ERKAN" userId="S::24bilp0043@isik.edu.tr::658397b2-dbe3-484a-88ae-d473a9a205a5" providerId="AD" clId="Web-{91CD5F94-3017-6445-0984-5D7B7C40647A}" dt="2025-12-29T20:07:03.715" v="163"/>
          <ac:spMkLst>
            <pc:docMk/>
            <pc:sldMk cId="3876475130" sldId="279"/>
            <ac:spMk id="3" creationId="{009A7FF0-3443-BF0F-058A-55BAC7459FB6}"/>
          </ac:spMkLst>
        </pc:spChg>
        <pc:spChg chg="add mod">
          <ac:chgData name="UMUT ERKAN" userId="S::24bilp0043@isik.edu.tr::658397b2-dbe3-484a-88ae-d473a9a205a5" providerId="AD" clId="Web-{91CD5F94-3017-6445-0984-5D7B7C40647A}" dt="2025-12-29T20:29:06.701" v="276" actId="1076"/>
          <ac:spMkLst>
            <pc:docMk/>
            <pc:sldMk cId="3876475130" sldId="279"/>
            <ac:spMk id="8" creationId="{31652BD3-938F-D336-03A6-0A71D3801B33}"/>
          </ac:spMkLst>
        </pc:spChg>
        <pc:spChg chg="add">
          <ac:chgData name="UMUT ERKAN" userId="S::24bilp0043@isik.edu.tr::658397b2-dbe3-484a-88ae-d473a9a205a5" providerId="AD" clId="Web-{91CD5F94-3017-6445-0984-5D7B7C40647A}" dt="2025-12-29T20:07:06.872" v="164"/>
          <ac:spMkLst>
            <pc:docMk/>
            <pc:sldMk cId="3876475130" sldId="279"/>
            <ac:spMk id="11" creationId="{2B97F24A-32CE-4C1C-A50D-3016B394DCFB}"/>
          </ac:spMkLst>
        </pc:spChg>
        <pc:spChg chg="add">
          <ac:chgData name="UMUT ERKAN" userId="S::24bilp0043@isik.edu.tr::658397b2-dbe3-484a-88ae-d473a9a205a5" providerId="AD" clId="Web-{91CD5F94-3017-6445-0984-5D7B7C40647A}" dt="2025-12-29T20:07:06.872" v="164"/>
          <ac:spMkLst>
            <pc:docMk/>
            <pc:sldMk cId="3876475130" sldId="279"/>
            <ac:spMk id="13" creationId="{6357EC4F-235E-4222-A36F-C7878ACE37F2}"/>
          </ac:spMkLst>
        </pc:spChg>
        <pc:picChg chg="add mod ord">
          <ac:chgData name="UMUT ERKAN" userId="S::24bilp0043@isik.edu.tr::658397b2-dbe3-484a-88ae-d473a9a205a5" providerId="AD" clId="Web-{91CD5F94-3017-6445-0984-5D7B7C40647A}" dt="2025-12-29T20:07:06.872" v="164"/>
          <ac:picMkLst>
            <pc:docMk/>
            <pc:sldMk cId="3876475130" sldId="279"/>
            <ac:picMk id="4" creationId="{5C59CA85-E656-D591-FD17-7901134D2031}"/>
          </ac:picMkLst>
        </pc:picChg>
      </pc:sldChg>
      <pc:sldChg chg="addSp delSp modSp new mod setBg">
        <pc:chgData name="UMUT ERKAN" userId="S::24bilp0043@isik.edu.tr::658397b2-dbe3-484a-88ae-d473a9a205a5" providerId="AD" clId="Web-{91CD5F94-3017-6445-0984-5D7B7C40647A}" dt="2025-12-29T20:08:22.280" v="175" actId="1076"/>
        <pc:sldMkLst>
          <pc:docMk/>
          <pc:sldMk cId="272479556" sldId="280"/>
        </pc:sldMkLst>
        <pc:spChg chg="add del">
          <ac:chgData name="UMUT ERKAN" userId="S::24bilp0043@isik.edu.tr::658397b2-dbe3-484a-88ae-d473a9a205a5" providerId="AD" clId="Web-{91CD5F94-3017-6445-0984-5D7B7C40647A}" dt="2025-12-29T20:07:45.232" v="171"/>
          <ac:spMkLst>
            <pc:docMk/>
            <pc:sldMk cId="272479556" sldId="280"/>
            <ac:spMk id="2" creationId="{F05C6741-2C9A-E14C-4C1D-AC5C9B5A7053}"/>
          </ac:spMkLst>
        </pc:spChg>
        <pc:spChg chg="del">
          <ac:chgData name="UMUT ERKAN" userId="S::24bilp0043@isik.edu.tr::658397b2-dbe3-484a-88ae-d473a9a205a5" providerId="AD" clId="Web-{91CD5F94-3017-6445-0984-5D7B7C40647A}" dt="2025-12-29T20:07:35.482" v="166"/>
          <ac:spMkLst>
            <pc:docMk/>
            <pc:sldMk cId="272479556" sldId="280"/>
            <ac:spMk id="3" creationId="{316F6699-D77A-F80B-55AD-68DF1D14338F}"/>
          </ac:spMkLst>
        </pc:spChg>
        <pc:spChg chg="add mod">
          <ac:chgData name="UMUT ERKAN" userId="S::24bilp0043@isik.edu.tr::658397b2-dbe3-484a-88ae-d473a9a205a5" providerId="AD" clId="Web-{91CD5F94-3017-6445-0984-5D7B7C40647A}" dt="2025-12-29T20:08:22.280" v="175" actId="1076"/>
          <ac:spMkLst>
            <pc:docMk/>
            <pc:sldMk cId="272479556" sldId="280"/>
            <ac:spMk id="5" creationId="{A393A021-507C-46FF-B776-462BDF601220}"/>
          </ac:spMkLst>
        </pc:spChg>
        <pc:spChg chg="add del">
          <ac:chgData name="UMUT ERKAN" userId="S::24bilp0043@isik.edu.tr::658397b2-dbe3-484a-88ae-d473a9a205a5" providerId="AD" clId="Web-{91CD5F94-3017-6445-0984-5D7B7C40647A}" dt="2025-12-29T20:07:45.232" v="170"/>
          <ac:spMkLst>
            <pc:docMk/>
            <pc:sldMk cId="272479556" sldId="280"/>
            <ac:spMk id="6" creationId="{E2BA2BD9-7B54-4190-8F06-3EF3658A0020}"/>
          </ac:spMkLst>
        </pc:spChg>
        <pc:spChg chg="add">
          <ac:chgData name="UMUT ERKAN" userId="S::24bilp0043@isik.edu.tr::658397b2-dbe3-484a-88ae-d473a9a205a5" providerId="AD" clId="Web-{91CD5F94-3017-6445-0984-5D7B7C40647A}" dt="2025-12-29T20:07:45.232" v="171"/>
          <ac:spMkLst>
            <pc:docMk/>
            <pc:sldMk cId="272479556" sldId="280"/>
            <ac:spMk id="7" creationId="{94087E04-C99E-4195-8EBA-1BD4C45117C9}"/>
          </ac:spMkLst>
        </pc:spChg>
        <pc:spChg chg="add del">
          <ac:chgData name="UMUT ERKAN" userId="S::24bilp0043@isik.edu.tr::658397b2-dbe3-484a-88ae-d473a9a205a5" providerId="AD" clId="Web-{91CD5F94-3017-6445-0984-5D7B7C40647A}" dt="2025-12-29T20:07:41.670" v="168"/>
          <ac:spMkLst>
            <pc:docMk/>
            <pc:sldMk cId="272479556" sldId="280"/>
            <ac:spMk id="9" creationId="{42A4FC2C-047E-45A5-965D-8E1E3BF09BC6}"/>
          </ac:spMkLst>
        </pc:spChg>
        <pc:picChg chg="add mod ord">
          <ac:chgData name="UMUT ERKAN" userId="S::24bilp0043@isik.edu.tr::658397b2-dbe3-484a-88ae-d473a9a205a5" providerId="AD" clId="Web-{91CD5F94-3017-6445-0984-5D7B7C40647A}" dt="2025-12-29T20:08:17.967" v="174" actId="1076"/>
          <ac:picMkLst>
            <pc:docMk/>
            <pc:sldMk cId="272479556" sldId="280"/>
            <ac:picMk id="4" creationId="{DD362CA3-A0C4-E3D8-BB83-10BEB48CAE1E}"/>
          </ac:picMkLst>
        </pc:picChg>
      </pc:sldChg>
      <pc:sldChg chg="addSp delSp modSp new mod setBg">
        <pc:chgData name="UMUT ERKAN" userId="S::24bilp0043@isik.edu.tr::658397b2-dbe3-484a-88ae-d473a9a205a5" providerId="AD" clId="Web-{91CD5F94-3017-6445-0984-5D7B7C40647A}" dt="2025-12-29T20:08:57.140" v="185" actId="14100"/>
        <pc:sldMkLst>
          <pc:docMk/>
          <pc:sldMk cId="1717625808" sldId="281"/>
        </pc:sldMkLst>
        <pc:spChg chg="add del mod">
          <ac:chgData name="UMUT ERKAN" userId="S::24bilp0043@isik.edu.tr::658397b2-dbe3-484a-88ae-d473a9a205a5" providerId="AD" clId="Web-{91CD5F94-3017-6445-0984-5D7B7C40647A}" dt="2025-12-29T20:08:39.874" v="180"/>
          <ac:spMkLst>
            <pc:docMk/>
            <pc:sldMk cId="1717625808" sldId="281"/>
            <ac:spMk id="2" creationId="{D58F8AE9-3BE2-7355-3931-49951ED56718}"/>
          </ac:spMkLst>
        </pc:spChg>
        <pc:spChg chg="del">
          <ac:chgData name="UMUT ERKAN" userId="S::24bilp0043@isik.edu.tr::658397b2-dbe3-484a-88ae-d473a9a205a5" providerId="AD" clId="Web-{91CD5F94-3017-6445-0984-5D7B7C40647A}" dt="2025-12-29T20:08:32.702" v="177"/>
          <ac:spMkLst>
            <pc:docMk/>
            <pc:sldMk cId="1717625808" sldId="281"/>
            <ac:spMk id="3" creationId="{2341EFE2-4755-9F5A-C14F-8FC4607FE7F9}"/>
          </ac:spMkLst>
        </pc:spChg>
        <pc:spChg chg="add">
          <ac:chgData name="UMUT ERKAN" userId="S::24bilp0043@isik.edu.tr::658397b2-dbe3-484a-88ae-d473a9a205a5" providerId="AD" clId="Web-{91CD5F94-3017-6445-0984-5D7B7C40647A}" dt="2025-12-29T20:08:39.874" v="180"/>
          <ac:spMkLst>
            <pc:docMk/>
            <pc:sldMk cId="1717625808" sldId="281"/>
            <ac:spMk id="9" creationId="{AA857166-A416-4C5E-8AA9-5D5D1E13D151}"/>
          </ac:spMkLst>
        </pc:spChg>
        <pc:spChg chg="add">
          <ac:chgData name="UMUT ERKAN" userId="S::24bilp0043@isik.edu.tr::658397b2-dbe3-484a-88ae-d473a9a205a5" providerId="AD" clId="Web-{91CD5F94-3017-6445-0984-5D7B7C40647A}" dt="2025-12-29T20:08:39.874" v="180"/>
          <ac:spMkLst>
            <pc:docMk/>
            <pc:sldMk cId="1717625808" sldId="281"/>
            <ac:spMk id="11" creationId="{13A48C6C-3CC4-4EE5-A773-EC1EB7F59CD4}"/>
          </ac:spMkLst>
        </pc:spChg>
        <pc:spChg chg="add">
          <ac:chgData name="UMUT ERKAN" userId="S::24bilp0043@isik.edu.tr::658397b2-dbe3-484a-88ae-d473a9a205a5" providerId="AD" clId="Web-{91CD5F94-3017-6445-0984-5D7B7C40647A}" dt="2025-12-29T20:08:39.874" v="180"/>
          <ac:spMkLst>
            <pc:docMk/>
            <pc:sldMk cId="1717625808" sldId="281"/>
            <ac:spMk id="13" creationId="{F489C2E0-4895-4B72-85EA-7EE9FAFFDC7E}"/>
          </ac:spMkLst>
        </pc:spChg>
        <pc:picChg chg="add mod ord">
          <ac:chgData name="UMUT ERKAN" userId="S::24bilp0043@isik.edu.tr::658397b2-dbe3-484a-88ae-d473a9a205a5" providerId="AD" clId="Web-{91CD5F94-3017-6445-0984-5D7B7C40647A}" dt="2025-12-29T20:08:57.140" v="185" actId="14100"/>
          <ac:picMkLst>
            <pc:docMk/>
            <pc:sldMk cId="1717625808" sldId="281"/>
            <ac:picMk id="4" creationId="{B73FDCA7-C8D1-B459-978B-49930A7B8D6D}"/>
          </ac:picMkLst>
        </pc:picChg>
      </pc:sldChg>
      <pc:sldChg chg="addSp delSp modSp new mod setBg">
        <pc:chgData name="UMUT ERKAN" userId="S::24bilp0043@isik.edu.tr::658397b2-dbe3-484a-88ae-d473a9a205a5" providerId="AD" clId="Web-{91CD5F94-3017-6445-0984-5D7B7C40647A}" dt="2025-12-29T20:11:07.049" v="192" actId="1076"/>
        <pc:sldMkLst>
          <pc:docMk/>
          <pc:sldMk cId="1354337123" sldId="282"/>
        </pc:sldMkLst>
        <pc:spChg chg="del mod">
          <ac:chgData name="UMUT ERKAN" userId="S::24bilp0043@isik.edu.tr::658397b2-dbe3-484a-88ae-d473a9a205a5" providerId="AD" clId="Web-{91CD5F94-3017-6445-0984-5D7B7C40647A}" dt="2025-12-29T20:09:30.250" v="190"/>
          <ac:spMkLst>
            <pc:docMk/>
            <pc:sldMk cId="1354337123" sldId="282"/>
            <ac:spMk id="2" creationId="{7ABCEE5D-B545-702D-DD9B-699EB6CB99D5}"/>
          </ac:spMkLst>
        </pc:spChg>
        <pc:spChg chg="del">
          <ac:chgData name="UMUT ERKAN" userId="S::24bilp0043@isik.edu.tr::658397b2-dbe3-484a-88ae-d473a9a205a5" providerId="AD" clId="Web-{91CD5F94-3017-6445-0984-5D7B7C40647A}" dt="2025-12-29T20:09:22.594" v="187"/>
          <ac:spMkLst>
            <pc:docMk/>
            <pc:sldMk cId="1354337123" sldId="282"/>
            <ac:spMk id="3" creationId="{390935D8-4845-9FD8-0FAA-3E90995C4F16}"/>
          </ac:spMkLst>
        </pc:spChg>
        <pc:spChg chg="add mod">
          <ac:chgData name="UMUT ERKAN" userId="S::24bilp0043@isik.edu.tr::658397b2-dbe3-484a-88ae-d473a9a205a5" providerId="AD" clId="Web-{91CD5F94-3017-6445-0984-5D7B7C40647A}" dt="2025-12-29T20:11:07.049" v="192" actId="1076"/>
          <ac:spMkLst>
            <pc:docMk/>
            <pc:sldMk cId="1354337123" sldId="282"/>
            <ac:spMk id="5" creationId="{AB33AB9D-2CBA-542A-45B9-B59634726BD2}"/>
          </ac:spMkLst>
        </pc:spChg>
        <pc:spChg chg="add del">
          <ac:chgData name="UMUT ERKAN" userId="S::24bilp0043@isik.edu.tr::658397b2-dbe3-484a-88ae-d473a9a205a5" providerId="AD" clId="Web-{91CD5F94-3017-6445-0984-5D7B7C40647A}" dt="2025-12-29T20:09:30.250" v="189"/>
          <ac:spMkLst>
            <pc:docMk/>
            <pc:sldMk cId="1354337123" sldId="282"/>
            <ac:spMk id="8" creationId="{2FF8E44E-4C9B-055C-078C-81DF1C96A341}"/>
          </ac:spMkLst>
        </pc:spChg>
        <pc:spChg chg="add del">
          <ac:chgData name="UMUT ERKAN" userId="S::24bilp0043@isik.edu.tr::658397b2-dbe3-484a-88ae-d473a9a205a5" providerId="AD" clId="Web-{91CD5F94-3017-6445-0984-5D7B7C40647A}" dt="2025-12-29T20:09:30.250" v="189"/>
          <ac:spMkLst>
            <pc:docMk/>
            <pc:sldMk cId="1354337123" sldId="282"/>
            <ac:spMk id="11" creationId="{2B97F24A-32CE-4C1C-A50D-3016B394DCFB}"/>
          </ac:spMkLst>
        </pc:spChg>
        <pc:spChg chg="add del">
          <ac:chgData name="UMUT ERKAN" userId="S::24bilp0043@isik.edu.tr::658397b2-dbe3-484a-88ae-d473a9a205a5" providerId="AD" clId="Web-{91CD5F94-3017-6445-0984-5D7B7C40647A}" dt="2025-12-29T20:09:30.250" v="189"/>
          <ac:spMkLst>
            <pc:docMk/>
            <pc:sldMk cId="1354337123" sldId="282"/>
            <ac:spMk id="13" creationId="{CD8B4F24-440B-49E9-B85D-733523DC064B}"/>
          </ac:spMkLst>
        </pc:spChg>
        <pc:picChg chg="add mod ord">
          <ac:chgData name="UMUT ERKAN" userId="S::24bilp0043@isik.edu.tr::658397b2-dbe3-484a-88ae-d473a9a205a5" providerId="AD" clId="Web-{91CD5F94-3017-6445-0984-5D7B7C40647A}" dt="2025-12-29T20:09:30.250" v="190"/>
          <ac:picMkLst>
            <pc:docMk/>
            <pc:sldMk cId="1354337123" sldId="282"/>
            <ac:picMk id="4" creationId="{235AB4C9-227F-B6C3-3A3D-02881B3A629A}"/>
          </ac:picMkLst>
        </pc:picChg>
      </pc:sldChg>
      <pc:sldChg chg="addSp delSp modSp new mod setBg">
        <pc:chgData name="UMUT ERKAN" userId="S::24bilp0043@isik.edu.tr::658397b2-dbe3-484a-88ae-d473a9a205a5" providerId="AD" clId="Web-{91CD5F94-3017-6445-0984-5D7B7C40647A}" dt="2025-12-29T20:12:49.325" v="203"/>
        <pc:sldMkLst>
          <pc:docMk/>
          <pc:sldMk cId="1009705655" sldId="283"/>
        </pc:sldMkLst>
        <pc:spChg chg="mod">
          <ac:chgData name="UMUT ERKAN" userId="S::24bilp0043@isik.edu.tr::658397b2-dbe3-484a-88ae-d473a9a205a5" providerId="AD" clId="Web-{91CD5F94-3017-6445-0984-5D7B7C40647A}" dt="2025-12-29T20:11:42.815" v="195"/>
          <ac:spMkLst>
            <pc:docMk/>
            <pc:sldMk cId="1009705655" sldId="283"/>
            <ac:spMk id="2" creationId="{A2EC626D-CEE7-C2E3-C026-B588A3D0763E}"/>
          </ac:spMkLst>
        </pc:spChg>
        <pc:spChg chg="del">
          <ac:chgData name="UMUT ERKAN" userId="S::24bilp0043@isik.edu.tr::658397b2-dbe3-484a-88ae-d473a9a205a5" providerId="AD" clId="Web-{91CD5F94-3017-6445-0984-5D7B7C40647A}" dt="2025-12-29T20:11:39.612" v="194"/>
          <ac:spMkLst>
            <pc:docMk/>
            <pc:sldMk cId="1009705655" sldId="283"/>
            <ac:spMk id="3" creationId="{1AF44714-1112-9AA9-8168-7238C9958017}"/>
          </ac:spMkLst>
        </pc:spChg>
        <pc:spChg chg="add del">
          <ac:chgData name="UMUT ERKAN" userId="S::24bilp0043@isik.edu.tr::658397b2-dbe3-484a-88ae-d473a9a205a5" providerId="AD" clId="Web-{91CD5F94-3017-6445-0984-5D7B7C40647A}" dt="2025-12-29T20:12:49.325" v="203"/>
          <ac:spMkLst>
            <pc:docMk/>
            <pc:sldMk cId="1009705655" sldId="283"/>
            <ac:spMk id="8" creationId="{09B0A6E2-47B5-7915-99E8-A80905CEB7D9}"/>
          </ac:spMkLst>
        </pc:spChg>
        <pc:spChg chg="add">
          <ac:chgData name="UMUT ERKAN" userId="S::24bilp0043@isik.edu.tr::658397b2-dbe3-484a-88ae-d473a9a205a5" providerId="AD" clId="Web-{91CD5F94-3017-6445-0984-5D7B7C40647A}" dt="2025-12-29T20:11:42.815" v="195"/>
          <ac:spMkLst>
            <pc:docMk/>
            <pc:sldMk cId="1009705655" sldId="283"/>
            <ac:spMk id="11" creationId="{2B97F24A-32CE-4C1C-A50D-3016B394DCFB}"/>
          </ac:spMkLst>
        </pc:spChg>
        <pc:spChg chg="add">
          <ac:chgData name="UMUT ERKAN" userId="S::24bilp0043@isik.edu.tr::658397b2-dbe3-484a-88ae-d473a9a205a5" providerId="AD" clId="Web-{91CD5F94-3017-6445-0984-5D7B7C40647A}" dt="2025-12-29T20:11:42.815" v="195"/>
          <ac:spMkLst>
            <pc:docMk/>
            <pc:sldMk cId="1009705655" sldId="283"/>
            <ac:spMk id="13" creationId="{CD8B4F24-440B-49E9-B85D-733523DC064B}"/>
          </ac:spMkLst>
        </pc:spChg>
        <pc:picChg chg="add mod ord">
          <ac:chgData name="UMUT ERKAN" userId="S::24bilp0043@isik.edu.tr::658397b2-dbe3-484a-88ae-d473a9a205a5" providerId="AD" clId="Web-{91CD5F94-3017-6445-0984-5D7B7C40647A}" dt="2025-12-29T20:11:42.815" v="195"/>
          <ac:picMkLst>
            <pc:docMk/>
            <pc:sldMk cId="1009705655" sldId="283"/>
            <ac:picMk id="4" creationId="{146F1289-ECD4-E55C-4F9B-C7A1DB7E3393}"/>
          </ac:picMkLst>
        </pc:picChg>
      </pc:sldChg>
      <pc:sldChg chg="addSp delSp modSp new mod setBg">
        <pc:chgData name="UMUT ERKAN" userId="S::24bilp0043@isik.edu.tr::658397b2-dbe3-484a-88ae-d473a9a205a5" providerId="AD" clId="Web-{91CD5F94-3017-6445-0984-5D7B7C40647A}" dt="2025-12-29T20:12:41.026" v="202"/>
        <pc:sldMkLst>
          <pc:docMk/>
          <pc:sldMk cId="12171362" sldId="284"/>
        </pc:sldMkLst>
        <pc:spChg chg="del mod">
          <ac:chgData name="UMUT ERKAN" userId="S::24bilp0043@isik.edu.tr::658397b2-dbe3-484a-88ae-d473a9a205a5" providerId="AD" clId="Web-{91CD5F94-3017-6445-0984-5D7B7C40647A}" dt="2025-12-29T20:12:41.026" v="202"/>
          <ac:spMkLst>
            <pc:docMk/>
            <pc:sldMk cId="12171362" sldId="284"/>
            <ac:spMk id="2" creationId="{E20D95E1-988A-22EC-2357-930963AD3A23}"/>
          </ac:spMkLst>
        </pc:spChg>
        <pc:spChg chg="del">
          <ac:chgData name="UMUT ERKAN" userId="S::24bilp0043@isik.edu.tr::658397b2-dbe3-484a-88ae-d473a9a205a5" providerId="AD" clId="Web-{91CD5F94-3017-6445-0984-5D7B7C40647A}" dt="2025-12-29T20:12:11.301" v="197"/>
          <ac:spMkLst>
            <pc:docMk/>
            <pc:sldMk cId="12171362" sldId="284"/>
            <ac:spMk id="3" creationId="{0CF2EBED-2A19-14FB-5F92-D89355E3D12B}"/>
          </ac:spMkLst>
        </pc:spChg>
        <pc:spChg chg="add">
          <ac:chgData name="UMUT ERKAN" userId="S::24bilp0043@isik.edu.tr::658397b2-dbe3-484a-88ae-d473a9a205a5" providerId="AD" clId="Web-{91CD5F94-3017-6445-0984-5D7B7C40647A}" dt="2025-12-29T20:12:14.520" v="198"/>
          <ac:spMkLst>
            <pc:docMk/>
            <pc:sldMk cId="12171362" sldId="284"/>
            <ac:spMk id="8" creationId="{D455CC62-ECF5-C9DD-7A00-CF1ED7BCAB30}"/>
          </ac:spMkLst>
        </pc:spChg>
        <pc:spChg chg="add">
          <ac:chgData name="UMUT ERKAN" userId="S::24bilp0043@isik.edu.tr::658397b2-dbe3-484a-88ae-d473a9a205a5" providerId="AD" clId="Web-{91CD5F94-3017-6445-0984-5D7B7C40647A}" dt="2025-12-29T20:12:14.520" v="198"/>
          <ac:spMkLst>
            <pc:docMk/>
            <pc:sldMk cId="12171362" sldId="284"/>
            <ac:spMk id="11" creationId="{2B97F24A-32CE-4C1C-A50D-3016B394DCFB}"/>
          </ac:spMkLst>
        </pc:spChg>
        <pc:spChg chg="add">
          <ac:chgData name="UMUT ERKAN" userId="S::24bilp0043@isik.edu.tr::658397b2-dbe3-484a-88ae-d473a9a205a5" providerId="AD" clId="Web-{91CD5F94-3017-6445-0984-5D7B7C40647A}" dt="2025-12-29T20:12:14.520" v="198"/>
          <ac:spMkLst>
            <pc:docMk/>
            <pc:sldMk cId="12171362" sldId="284"/>
            <ac:spMk id="13" creationId="{6357EC4F-235E-4222-A36F-C7878ACE37F2}"/>
          </ac:spMkLst>
        </pc:spChg>
        <pc:picChg chg="add mod ord">
          <ac:chgData name="UMUT ERKAN" userId="S::24bilp0043@isik.edu.tr::658397b2-dbe3-484a-88ae-d473a9a205a5" providerId="AD" clId="Web-{91CD5F94-3017-6445-0984-5D7B7C40647A}" dt="2025-12-29T20:12:14.520" v="198"/>
          <ac:picMkLst>
            <pc:docMk/>
            <pc:sldMk cId="12171362" sldId="284"/>
            <ac:picMk id="4" creationId="{D7FBBE43-2D83-7593-4378-943D53A55812}"/>
          </ac:picMkLst>
        </pc:picChg>
      </pc:sldChg>
      <pc:sldChg chg="addSp delSp modSp new mod setBg">
        <pc:chgData name="UMUT ERKAN" userId="S::24bilp0043@isik.edu.tr::658397b2-dbe3-484a-88ae-d473a9a205a5" providerId="AD" clId="Web-{91CD5F94-3017-6445-0984-5D7B7C40647A}" dt="2025-12-29T20:13:05.812" v="206"/>
        <pc:sldMkLst>
          <pc:docMk/>
          <pc:sldMk cId="2350612385" sldId="285"/>
        </pc:sldMkLst>
        <pc:spChg chg="mod">
          <ac:chgData name="UMUT ERKAN" userId="S::24bilp0043@isik.edu.tr::658397b2-dbe3-484a-88ae-d473a9a205a5" providerId="AD" clId="Web-{91CD5F94-3017-6445-0984-5D7B7C40647A}" dt="2025-12-29T20:13:05.812" v="206"/>
          <ac:spMkLst>
            <pc:docMk/>
            <pc:sldMk cId="2350612385" sldId="285"/>
            <ac:spMk id="2" creationId="{2D24BBB9-37AC-69DD-2771-15560B5C9039}"/>
          </ac:spMkLst>
        </pc:spChg>
        <pc:spChg chg="del">
          <ac:chgData name="UMUT ERKAN" userId="S::24bilp0043@isik.edu.tr::658397b2-dbe3-484a-88ae-d473a9a205a5" providerId="AD" clId="Web-{91CD5F94-3017-6445-0984-5D7B7C40647A}" dt="2025-12-29T20:13:02.265" v="205"/>
          <ac:spMkLst>
            <pc:docMk/>
            <pc:sldMk cId="2350612385" sldId="285"/>
            <ac:spMk id="3" creationId="{2C6FCFD9-B347-10BE-F8B6-AD637DA80B8C}"/>
          </ac:spMkLst>
        </pc:spChg>
        <pc:spChg chg="add">
          <ac:chgData name="UMUT ERKAN" userId="S::24bilp0043@isik.edu.tr::658397b2-dbe3-484a-88ae-d473a9a205a5" providerId="AD" clId="Web-{91CD5F94-3017-6445-0984-5D7B7C40647A}" dt="2025-12-29T20:13:05.812" v="206"/>
          <ac:spMkLst>
            <pc:docMk/>
            <pc:sldMk cId="2350612385" sldId="285"/>
            <ac:spMk id="8" creationId="{B2729180-A935-B8CD-E36F-C6C9DADF4652}"/>
          </ac:spMkLst>
        </pc:spChg>
        <pc:spChg chg="add">
          <ac:chgData name="UMUT ERKAN" userId="S::24bilp0043@isik.edu.tr::658397b2-dbe3-484a-88ae-d473a9a205a5" providerId="AD" clId="Web-{91CD5F94-3017-6445-0984-5D7B7C40647A}" dt="2025-12-29T20:13:05.812" v="206"/>
          <ac:spMkLst>
            <pc:docMk/>
            <pc:sldMk cId="2350612385" sldId="285"/>
            <ac:spMk id="11" creationId="{A8908DB7-C3A6-4FCB-9820-CEE02B398C4A}"/>
          </ac:spMkLst>
        </pc:spChg>
        <pc:spChg chg="add">
          <ac:chgData name="UMUT ERKAN" userId="S::24bilp0043@isik.edu.tr::658397b2-dbe3-484a-88ae-d473a9a205a5" providerId="AD" clId="Web-{91CD5F94-3017-6445-0984-5D7B7C40647A}" dt="2025-12-29T20:13:05.812" v="206"/>
          <ac:spMkLst>
            <pc:docMk/>
            <pc:sldMk cId="2350612385" sldId="285"/>
            <ac:spMk id="13" creationId="{535742DD-1B16-4E9D-B715-0D74B4574A68}"/>
          </ac:spMkLst>
        </pc:spChg>
        <pc:picChg chg="add mod ord">
          <ac:chgData name="UMUT ERKAN" userId="S::24bilp0043@isik.edu.tr::658397b2-dbe3-484a-88ae-d473a9a205a5" providerId="AD" clId="Web-{91CD5F94-3017-6445-0984-5D7B7C40647A}" dt="2025-12-29T20:13:05.812" v="206"/>
          <ac:picMkLst>
            <pc:docMk/>
            <pc:sldMk cId="2350612385" sldId="285"/>
            <ac:picMk id="4" creationId="{7F5DAA08-9309-A8D4-7890-DD3EA5D8EAB3}"/>
          </ac:picMkLst>
        </pc:picChg>
      </pc:sldChg>
      <pc:sldChg chg="addSp delSp modSp new mod setBg">
        <pc:chgData name="UMUT ERKAN" userId="S::24bilp0043@isik.edu.tr::658397b2-dbe3-484a-88ae-d473a9a205a5" providerId="AD" clId="Web-{91CD5F94-3017-6445-0984-5D7B7C40647A}" dt="2025-12-29T20:14:01.369" v="210"/>
        <pc:sldMkLst>
          <pc:docMk/>
          <pc:sldMk cId="3304061816" sldId="286"/>
        </pc:sldMkLst>
        <pc:spChg chg="del mod">
          <ac:chgData name="UMUT ERKAN" userId="S::24bilp0043@isik.edu.tr::658397b2-dbe3-484a-88ae-d473a9a205a5" providerId="AD" clId="Web-{91CD5F94-3017-6445-0984-5D7B7C40647A}" dt="2025-12-29T20:14:01.369" v="210"/>
          <ac:spMkLst>
            <pc:docMk/>
            <pc:sldMk cId="3304061816" sldId="286"/>
            <ac:spMk id="2" creationId="{8BD63FD3-2C49-973A-210D-70A6A2186AF4}"/>
          </ac:spMkLst>
        </pc:spChg>
        <pc:spChg chg="del">
          <ac:chgData name="UMUT ERKAN" userId="S::24bilp0043@isik.edu.tr::658397b2-dbe3-484a-88ae-d473a9a205a5" providerId="AD" clId="Web-{91CD5F94-3017-6445-0984-5D7B7C40647A}" dt="2025-12-29T20:13:43.616" v="208"/>
          <ac:spMkLst>
            <pc:docMk/>
            <pc:sldMk cId="3304061816" sldId="286"/>
            <ac:spMk id="3" creationId="{5E852187-75CA-C1EC-CCC9-884A87D5CBD1}"/>
          </ac:spMkLst>
        </pc:spChg>
        <pc:spChg chg="add">
          <ac:chgData name="UMUT ERKAN" userId="S::24bilp0043@isik.edu.tr::658397b2-dbe3-484a-88ae-d473a9a205a5" providerId="AD" clId="Web-{91CD5F94-3017-6445-0984-5D7B7C40647A}" dt="2025-12-29T20:13:51.023" v="209"/>
          <ac:spMkLst>
            <pc:docMk/>
            <pc:sldMk cId="3304061816" sldId="286"/>
            <ac:spMk id="8" creationId="{34E10785-C240-AA81-0455-39D5A840148E}"/>
          </ac:spMkLst>
        </pc:spChg>
        <pc:spChg chg="add">
          <ac:chgData name="UMUT ERKAN" userId="S::24bilp0043@isik.edu.tr::658397b2-dbe3-484a-88ae-d473a9a205a5" providerId="AD" clId="Web-{91CD5F94-3017-6445-0984-5D7B7C40647A}" dt="2025-12-29T20:13:51.023" v="209"/>
          <ac:spMkLst>
            <pc:docMk/>
            <pc:sldMk cId="3304061816" sldId="286"/>
            <ac:spMk id="11" creationId="{2B97F24A-32CE-4C1C-A50D-3016B394DCFB}"/>
          </ac:spMkLst>
        </pc:spChg>
        <pc:spChg chg="add">
          <ac:chgData name="UMUT ERKAN" userId="S::24bilp0043@isik.edu.tr::658397b2-dbe3-484a-88ae-d473a9a205a5" providerId="AD" clId="Web-{91CD5F94-3017-6445-0984-5D7B7C40647A}" dt="2025-12-29T20:13:51.023" v="209"/>
          <ac:spMkLst>
            <pc:docMk/>
            <pc:sldMk cId="3304061816" sldId="286"/>
            <ac:spMk id="13" creationId="{CD8B4F24-440B-49E9-B85D-733523DC064B}"/>
          </ac:spMkLst>
        </pc:spChg>
        <pc:picChg chg="add mod ord">
          <ac:chgData name="UMUT ERKAN" userId="S::24bilp0043@isik.edu.tr::658397b2-dbe3-484a-88ae-d473a9a205a5" providerId="AD" clId="Web-{91CD5F94-3017-6445-0984-5D7B7C40647A}" dt="2025-12-29T20:13:51.023" v="209"/>
          <ac:picMkLst>
            <pc:docMk/>
            <pc:sldMk cId="3304061816" sldId="286"/>
            <ac:picMk id="4" creationId="{313F1606-CACA-DE23-6485-96E1141BF01B}"/>
          </ac:picMkLst>
        </pc:picChg>
      </pc:sldChg>
      <pc:sldChg chg="addSp delSp modSp new mod ord setBg">
        <pc:chgData name="UMUT ERKAN" userId="S::24bilp0043@isik.edu.tr::658397b2-dbe3-484a-88ae-d473a9a205a5" providerId="AD" clId="Web-{91CD5F94-3017-6445-0984-5D7B7C40647A}" dt="2025-12-29T20:15:35.741" v="220"/>
        <pc:sldMkLst>
          <pc:docMk/>
          <pc:sldMk cId="2649715638" sldId="287"/>
        </pc:sldMkLst>
        <pc:spChg chg="mod">
          <ac:chgData name="UMUT ERKAN" userId="S::24bilp0043@isik.edu.tr::658397b2-dbe3-484a-88ae-d473a9a205a5" providerId="AD" clId="Web-{91CD5F94-3017-6445-0984-5D7B7C40647A}" dt="2025-12-29T20:14:27.467" v="213"/>
          <ac:spMkLst>
            <pc:docMk/>
            <pc:sldMk cId="2649715638" sldId="287"/>
            <ac:spMk id="2" creationId="{E2D60934-48B2-3E39-D9F2-2E6C92C1FD0B}"/>
          </ac:spMkLst>
        </pc:spChg>
        <pc:spChg chg="del">
          <ac:chgData name="UMUT ERKAN" userId="S::24bilp0043@isik.edu.tr::658397b2-dbe3-484a-88ae-d473a9a205a5" providerId="AD" clId="Web-{91CD5F94-3017-6445-0984-5D7B7C40647A}" dt="2025-12-29T20:14:24.247" v="212"/>
          <ac:spMkLst>
            <pc:docMk/>
            <pc:sldMk cId="2649715638" sldId="287"/>
            <ac:spMk id="3" creationId="{18C4769B-613C-1ABF-8F55-BBA5E9BA9FB7}"/>
          </ac:spMkLst>
        </pc:spChg>
        <pc:spChg chg="add del">
          <ac:chgData name="UMUT ERKAN" userId="S::24bilp0043@isik.edu.tr::658397b2-dbe3-484a-88ae-d473a9a205a5" providerId="AD" clId="Web-{91CD5F94-3017-6445-0984-5D7B7C40647A}" dt="2025-12-29T20:14:50.798" v="214"/>
          <ac:spMkLst>
            <pc:docMk/>
            <pc:sldMk cId="2649715638" sldId="287"/>
            <ac:spMk id="8" creationId="{FDA355A2-A613-99E7-F62B-281B45F9B715}"/>
          </ac:spMkLst>
        </pc:spChg>
        <pc:spChg chg="add">
          <ac:chgData name="UMUT ERKAN" userId="S::24bilp0043@isik.edu.tr::658397b2-dbe3-484a-88ae-d473a9a205a5" providerId="AD" clId="Web-{91CD5F94-3017-6445-0984-5D7B7C40647A}" dt="2025-12-29T20:14:27.467" v="213"/>
          <ac:spMkLst>
            <pc:docMk/>
            <pc:sldMk cId="2649715638" sldId="287"/>
            <ac:spMk id="11" creationId="{2B97F24A-32CE-4C1C-A50D-3016B394DCFB}"/>
          </ac:spMkLst>
        </pc:spChg>
        <pc:spChg chg="add">
          <ac:chgData name="UMUT ERKAN" userId="S::24bilp0043@isik.edu.tr::658397b2-dbe3-484a-88ae-d473a9a205a5" providerId="AD" clId="Web-{91CD5F94-3017-6445-0984-5D7B7C40647A}" dt="2025-12-29T20:14:27.467" v="213"/>
          <ac:spMkLst>
            <pc:docMk/>
            <pc:sldMk cId="2649715638" sldId="287"/>
            <ac:spMk id="13" creationId="{6357EC4F-235E-4222-A36F-C7878ACE37F2}"/>
          </ac:spMkLst>
        </pc:spChg>
        <pc:picChg chg="add mod ord">
          <ac:chgData name="UMUT ERKAN" userId="S::24bilp0043@isik.edu.tr::658397b2-dbe3-484a-88ae-d473a9a205a5" providerId="AD" clId="Web-{91CD5F94-3017-6445-0984-5D7B7C40647A}" dt="2025-12-29T20:14:27.467" v="213"/>
          <ac:picMkLst>
            <pc:docMk/>
            <pc:sldMk cId="2649715638" sldId="287"/>
            <ac:picMk id="4" creationId="{DDB792E1-63A7-2DE4-1B6D-4C883AC609AD}"/>
          </ac:picMkLst>
        </pc:picChg>
      </pc:sldChg>
      <pc:sldChg chg="addSp delSp modSp new mod setBg">
        <pc:chgData name="UMUT ERKAN" userId="S::24bilp0043@isik.edu.tr::658397b2-dbe3-484a-88ae-d473a9a205a5" providerId="AD" clId="Web-{91CD5F94-3017-6445-0984-5D7B7C40647A}" dt="2025-12-29T20:15:18.770" v="218"/>
        <pc:sldMkLst>
          <pc:docMk/>
          <pc:sldMk cId="3135377947" sldId="288"/>
        </pc:sldMkLst>
        <pc:spChg chg="del mod">
          <ac:chgData name="UMUT ERKAN" userId="S::24bilp0043@isik.edu.tr::658397b2-dbe3-484a-88ae-d473a9a205a5" providerId="AD" clId="Web-{91CD5F94-3017-6445-0984-5D7B7C40647A}" dt="2025-12-29T20:15:18.770" v="218"/>
          <ac:spMkLst>
            <pc:docMk/>
            <pc:sldMk cId="3135377947" sldId="288"/>
            <ac:spMk id="2" creationId="{1139AD2E-25DB-3FF8-ABFC-382CEF77D421}"/>
          </ac:spMkLst>
        </pc:spChg>
        <pc:spChg chg="del">
          <ac:chgData name="UMUT ERKAN" userId="S::24bilp0043@isik.edu.tr::658397b2-dbe3-484a-88ae-d473a9a205a5" providerId="AD" clId="Web-{91CD5F94-3017-6445-0984-5D7B7C40647A}" dt="2025-12-29T20:15:03.268" v="216"/>
          <ac:spMkLst>
            <pc:docMk/>
            <pc:sldMk cId="3135377947" sldId="288"/>
            <ac:spMk id="3" creationId="{D7FD72DB-6FCB-5CDD-20CD-91E0F61C80E7}"/>
          </ac:spMkLst>
        </pc:spChg>
        <pc:spChg chg="add">
          <ac:chgData name="UMUT ERKAN" userId="S::24bilp0043@isik.edu.tr::658397b2-dbe3-484a-88ae-d473a9a205a5" providerId="AD" clId="Web-{91CD5F94-3017-6445-0984-5D7B7C40647A}" dt="2025-12-29T20:15:06.925" v="217"/>
          <ac:spMkLst>
            <pc:docMk/>
            <pc:sldMk cId="3135377947" sldId="288"/>
            <ac:spMk id="8" creationId="{5C1C01D5-B07D-871E-7DF5-19158363A1E2}"/>
          </ac:spMkLst>
        </pc:spChg>
        <pc:spChg chg="add">
          <ac:chgData name="UMUT ERKAN" userId="S::24bilp0043@isik.edu.tr::658397b2-dbe3-484a-88ae-d473a9a205a5" providerId="AD" clId="Web-{91CD5F94-3017-6445-0984-5D7B7C40647A}" dt="2025-12-29T20:15:06.925" v="217"/>
          <ac:spMkLst>
            <pc:docMk/>
            <pc:sldMk cId="3135377947" sldId="288"/>
            <ac:spMk id="11" creationId="{2B97F24A-32CE-4C1C-A50D-3016B394DCFB}"/>
          </ac:spMkLst>
        </pc:spChg>
        <pc:spChg chg="add">
          <ac:chgData name="UMUT ERKAN" userId="S::24bilp0043@isik.edu.tr::658397b2-dbe3-484a-88ae-d473a9a205a5" providerId="AD" clId="Web-{91CD5F94-3017-6445-0984-5D7B7C40647A}" dt="2025-12-29T20:15:06.925" v="217"/>
          <ac:spMkLst>
            <pc:docMk/>
            <pc:sldMk cId="3135377947" sldId="288"/>
            <ac:spMk id="13" creationId="{CD8B4F24-440B-49E9-B85D-733523DC064B}"/>
          </ac:spMkLst>
        </pc:spChg>
        <pc:picChg chg="add mod ord">
          <ac:chgData name="UMUT ERKAN" userId="S::24bilp0043@isik.edu.tr::658397b2-dbe3-484a-88ae-d473a9a205a5" providerId="AD" clId="Web-{91CD5F94-3017-6445-0984-5D7B7C40647A}" dt="2025-12-29T20:15:06.925" v="217"/>
          <ac:picMkLst>
            <pc:docMk/>
            <pc:sldMk cId="3135377947" sldId="288"/>
            <ac:picMk id="4" creationId="{2168E08B-67B2-9F2A-A1B5-E247BF11AE8E}"/>
          </ac:picMkLst>
        </pc:picChg>
      </pc:sldChg>
      <pc:sldChg chg="addSp delSp modSp new mod setBg">
        <pc:chgData name="UMUT ERKAN" userId="S::24bilp0043@isik.edu.tr::658397b2-dbe3-484a-88ae-d473a9a205a5" providerId="AD" clId="Web-{91CD5F94-3017-6445-0984-5D7B7C40647A}" dt="2025-12-29T20:15:51.852" v="222"/>
        <pc:sldMkLst>
          <pc:docMk/>
          <pc:sldMk cId="2687548364" sldId="289"/>
        </pc:sldMkLst>
        <pc:spChg chg="mod">
          <ac:chgData name="UMUT ERKAN" userId="S::24bilp0043@isik.edu.tr::658397b2-dbe3-484a-88ae-d473a9a205a5" providerId="AD" clId="Web-{91CD5F94-3017-6445-0984-5D7B7C40647A}" dt="2025-12-29T20:15:51.852" v="222"/>
          <ac:spMkLst>
            <pc:docMk/>
            <pc:sldMk cId="2687548364" sldId="289"/>
            <ac:spMk id="2" creationId="{566367E7-BEC2-9106-F279-028A57715ACC}"/>
          </ac:spMkLst>
        </pc:spChg>
        <pc:spChg chg="del">
          <ac:chgData name="UMUT ERKAN" userId="S::24bilp0043@isik.edu.tr::658397b2-dbe3-484a-88ae-d473a9a205a5" providerId="AD" clId="Web-{91CD5F94-3017-6445-0984-5D7B7C40647A}" dt="2025-12-29T20:15:44.055" v="221"/>
          <ac:spMkLst>
            <pc:docMk/>
            <pc:sldMk cId="2687548364" sldId="289"/>
            <ac:spMk id="3" creationId="{052C6CB0-C56A-B0CA-103E-C13FE30255E0}"/>
          </ac:spMkLst>
        </pc:spChg>
        <pc:spChg chg="add">
          <ac:chgData name="UMUT ERKAN" userId="S::24bilp0043@isik.edu.tr::658397b2-dbe3-484a-88ae-d473a9a205a5" providerId="AD" clId="Web-{91CD5F94-3017-6445-0984-5D7B7C40647A}" dt="2025-12-29T20:15:51.852" v="222"/>
          <ac:spMkLst>
            <pc:docMk/>
            <pc:sldMk cId="2687548364" sldId="289"/>
            <ac:spMk id="8" creationId="{6B857FEC-5F2A-FD13-666B-811A3010BEEF}"/>
          </ac:spMkLst>
        </pc:spChg>
        <pc:spChg chg="add">
          <ac:chgData name="UMUT ERKAN" userId="S::24bilp0043@isik.edu.tr::658397b2-dbe3-484a-88ae-d473a9a205a5" providerId="AD" clId="Web-{91CD5F94-3017-6445-0984-5D7B7C40647A}" dt="2025-12-29T20:15:51.852" v="222"/>
          <ac:spMkLst>
            <pc:docMk/>
            <pc:sldMk cId="2687548364" sldId="289"/>
            <ac:spMk id="11" creationId="{2B97F24A-32CE-4C1C-A50D-3016B394DCFB}"/>
          </ac:spMkLst>
        </pc:spChg>
        <pc:spChg chg="add">
          <ac:chgData name="UMUT ERKAN" userId="S::24bilp0043@isik.edu.tr::658397b2-dbe3-484a-88ae-d473a9a205a5" providerId="AD" clId="Web-{91CD5F94-3017-6445-0984-5D7B7C40647A}" dt="2025-12-29T20:15:51.852" v="222"/>
          <ac:spMkLst>
            <pc:docMk/>
            <pc:sldMk cId="2687548364" sldId="289"/>
            <ac:spMk id="13" creationId="{6357EC4F-235E-4222-A36F-C7878ACE37F2}"/>
          </ac:spMkLst>
        </pc:spChg>
        <pc:picChg chg="add mod ord">
          <ac:chgData name="UMUT ERKAN" userId="S::24bilp0043@isik.edu.tr::658397b2-dbe3-484a-88ae-d473a9a205a5" providerId="AD" clId="Web-{91CD5F94-3017-6445-0984-5D7B7C40647A}" dt="2025-12-29T20:15:51.852" v="222"/>
          <ac:picMkLst>
            <pc:docMk/>
            <pc:sldMk cId="2687548364" sldId="289"/>
            <ac:picMk id="4" creationId="{8942DBE2-58AA-E30E-4CA2-2781F654BA14}"/>
          </ac:picMkLst>
        </pc:picChg>
      </pc:sldChg>
      <pc:sldChg chg="addSp delSp modSp new mod setBg">
        <pc:chgData name="UMUT ERKAN" userId="S::24bilp0043@isik.edu.tr::658397b2-dbe3-484a-88ae-d473a9a205a5" providerId="AD" clId="Web-{91CD5F94-3017-6445-0984-5D7B7C40647A}" dt="2025-12-29T20:16:27.387" v="225"/>
        <pc:sldMkLst>
          <pc:docMk/>
          <pc:sldMk cId="2308852376" sldId="290"/>
        </pc:sldMkLst>
        <pc:spChg chg="mod">
          <ac:chgData name="UMUT ERKAN" userId="S::24bilp0043@isik.edu.tr::658397b2-dbe3-484a-88ae-d473a9a205a5" providerId="AD" clId="Web-{91CD5F94-3017-6445-0984-5D7B7C40647A}" dt="2025-12-29T20:16:27.387" v="225"/>
          <ac:spMkLst>
            <pc:docMk/>
            <pc:sldMk cId="2308852376" sldId="290"/>
            <ac:spMk id="2" creationId="{E7C77961-F1EF-8D3D-77E3-FB6145CEAA9F}"/>
          </ac:spMkLst>
        </pc:spChg>
        <pc:spChg chg="del">
          <ac:chgData name="UMUT ERKAN" userId="S::24bilp0043@isik.edu.tr::658397b2-dbe3-484a-88ae-d473a9a205a5" providerId="AD" clId="Web-{91CD5F94-3017-6445-0984-5D7B7C40647A}" dt="2025-12-29T20:16:24.106" v="224"/>
          <ac:spMkLst>
            <pc:docMk/>
            <pc:sldMk cId="2308852376" sldId="290"/>
            <ac:spMk id="3" creationId="{A9D22F0B-65D8-8CEF-153E-1213EBF6C10D}"/>
          </ac:spMkLst>
        </pc:spChg>
        <pc:spChg chg="add">
          <ac:chgData name="UMUT ERKAN" userId="S::24bilp0043@isik.edu.tr::658397b2-dbe3-484a-88ae-d473a9a205a5" providerId="AD" clId="Web-{91CD5F94-3017-6445-0984-5D7B7C40647A}" dt="2025-12-29T20:16:27.387" v="225"/>
          <ac:spMkLst>
            <pc:docMk/>
            <pc:sldMk cId="2308852376" sldId="290"/>
            <ac:spMk id="8" creationId="{C876C0CE-8505-BDE0-F419-F6F4219A009C}"/>
          </ac:spMkLst>
        </pc:spChg>
        <pc:spChg chg="add">
          <ac:chgData name="UMUT ERKAN" userId="S::24bilp0043@isik.edu.tr::658397b2-dbe3-484a-88ae-d473a9a205a5" providerId="AD" clId="Web-{91CD5F94-3017-6445-0984-5D7B7C40647A}" dt="2025-12-29T20:16:27.387" v="225"/>
          <ac:spMkLst>
            <pc:docMk/>
            <pc:sldMk cId="2308852376" sldId="290"/>
            <ac:spMk id="11" creationId="{2B97F24A-32CE-4C1C-A50D-3016B394DCFB}"/>
          </ac:spMkLst>
        </pc:spChg>
        <pc:spChg chg="add">
          <ac:chgData name="UMUT ERKAN" userId="S::24bilp0043@isik.edu.tr::658397b2-dbe3-484a-88ae-d473a9a205a5" providerId="AD" clId="Web-{91CD5F94-3017-6445-0984-5D7B7C40647A}" dt="2025-12-29T20:16:27.387" v="225"/>
          <ac:spMkLst>
            <pc:docMk/>
            <pc:sldMk cId="2308852376" sldId="290"/>
            <ac:spMk id="13" creationId="{CD8B4F24-440B-49E9-B85D-733523DC064B}"/>
          </ac:spMkLst>
        </pc:spChg>
        <pc:picChg chg="add mod ord">
          <ac:chgData name="UMUT ERKAN" userId="S::24bilp0043@isik.edu.tr::658397b2-dbe3-484a-88ae-d473a9a205a5" providerId="AD" clId="Web-{91CD5F94-3017-6445-0984-5D7B7C40647A}" dt="2025-12-29T20:16:27.387" v="225"/>
          <ac:picMkLst>
            <pc:docMk/>
            <pc:sldMk cId="2308852376" sldId="290"/>
            <ac:picMk id="4" creationId="{74CCEC33-9BCC-0C88-A50E-0B7FF5C67E9B}"/>
          </ac:picMkLst>
        </pc:picChg>
      </pc:sldChg>
      <pc:sldChg chg="addSp delSp modSp new mod ord setBg">
        <pc:chgData name="UMUT ERKAN" userId="S::24bilp0043@isik.edu.tr::658397b2-dbe3-484a-88ae-d473a9a205a5" providerId="AD" clId="Web-{91CD5F94-3017-6445-0984-5D7B7C40647A}" dt="2025-12-29T20:19:08.197" v="236"/>
        <pc:sldMkLst>
          <pc:docMk/>
          <pc:sldMk cId="1117707258" sldId="291"/>
        </pc:sldMkLst>
        <pc:spChg chg="mod">
          <ac:chgData name="UMUT ERKAN" userId="S::24bilp0043@isik.edu.tr::658397b2-dbe3-484a-88ae-d473a9a205a5" providerId="AD" clId="Web-{91CD5F94-3017-6445-0984-5D7B7C40647A}" dt="2025-12-29T20:17:05.969" v="228"/>
          <ac:spMkLst>
            <pc:docMk/>
            <pc:sldMk cId="1117707258" sldId="291"/>
            <ac:spMk id="2" creationId="{CFACE457-3C0F-B506-3573-AE593F255670}"/>
          </ac:spMkLst>
        </pc:spChg>
        <pc:spChg chg="del">
          <ac:chgData name="UMUT ERKAN" userId="S::24bilp0043@isik.edu.tr::658397b2-dbe3-484a-88ae-d473a9a205a5" providerId="AD" clId="Web-{91CD5F94-3017-6445-0984-5D7B7C40647A}" dt="2025-12-29T20:17:02.219" v="227"/>
          <ac:spMkLst>
            <pc:docMk/>
            <pc:sldMk cId="1117707258" sldId="291"/>
            <ac:spMk id="3" creationId="{53C58539-EFC4-3FE2-6E84-9DC9B673D142}"/>
          </ac:spMkLst>
        </pc:spChg>
        <pc:spChg chg="add">
          <ac:chgData name="UMUT ERKAN" userId="S::24bilp0043@isik.edu.tr::658397b2-dbe3-484a-88ae-d473a9a205a5" providerId="AD" clId="Web-{91CD5F94-3017-6445-0984-5D7B7C40647A}" dt="2025-12-29T20:17:05.969" v="228"/>
          <ac:spMkLst>
            <pc:docMk/>
            <pc:sldMk cId="1117707258" sldId="291"/>
            <ac:spMk id="8" creationId="{E7CFE078-9B9A-EFB1-E92B-D5686FE661C0}"/>
          </ac:spMkLst>
        </pc:spChg>
        <pc:spChg chg="add">
          <ac:chgData name="UMUT ERKAN" userId="S::24bilp0043@isik.edu.tr::658397b2-dbe3-484a-88ae-d473a9a205a5" providerId="AD" clId="Web-{91CD5F94-3017-6445-0984-5D7B7C40647A}" dt="2025-12-29T20:17:05.969" v="228"/>
          <ac:spMkLst>
            <pc:docMk/>
            <pc:sldMk cId="1117707258" sldId="291"/>
            <ac:spMk id="11" creationId="{A8908DB7-C3A6-4FCB-9820-CEE02B398C4A}"/>
          </ac:spMkLst>
        </pc:spChg>
        <pc:spChg chg="add">
          <ac:chgData name="UMUT ERKAN" userId="S::24bilp0043@isik.edu.tr::658397b2-dbe3-484a-88ae-d473a9a205a5" providerId="AD" clId="Web-{91CD5F94-3017-6445-0984-5D7B7C40647A}" dt="2025-12-29T20:17:05.969" v="228"/>
          <ac:spMkLst>
            <pc:docMk/>
            <pc:sldMk cId="1117707258" sldId="291"/>
            <ac:spMk id="13" creationId="{535742DD-1B16-4E9D-B715-0D74B4574A68}"/>
          </ac:spMkLst>
        </pc:spChg>
        <pc:picChg chg="add mod ord">
          <ac:chgData name="UMUT ERKAN" userId="S::24bilp0043@isik.edu.tr::658397b2-dbe3-484a-88ae-d473a9a205a5" providerId="AD" clId="Web-{91CD5F94-3017-6445-0984-5D7B7C40647A}" dt="2025-12-29T20:17:05.969" v="228"/>
          <ac:picMkLst>
            <pc:docMk/>
            <pc:sldMk cId="1117707258" sldId="291"/>
            <ac:picMk id="4" creationId="{D79A9F61-5E58-B307-F814-283602D5424E}"/>
          </ac:picMkLst>
        </pc:picChg>
      </pc:sldChg>
      <pc:sldChg chg="addSp delSp modSp new mod setBg">
        <pc:chgData name="UMUT ERKAN" userId="S::24bilp0043@isik.edu.tr::658397b2-dbe3-484a-88ae-d473a9a205a5" providerId="AD" clId="Web-{91CD5F94-3017-6445-0984-5D7B7C40647A}" dt="2025-12-29T20:17:43.410" v="231"/>
        <pc:sldMkLst>
          <pc:docMk/>
          <pc:sldMk cId="3926592049" sldId="292"/>
        </pc:sldMkLst>
        <pc:spChg chg="mod">
          <ac:chgData name="UMUT ERKAN" userId="S::24bilp0043@isik.edu.tr::658397b2-dbe3-484a-88ae-d473a9a205a5" providerId="AD" clId="Web-{91CD5F94-3017-6445-0984-5D7B7C40647A}" dt="2025-12-29T20:17:43.410" v="231"/>
          <ac:spMkLst>
            <pc:docMk/>
            <pc:sldMk cId="3926592049" sldId="292"/>
            <ac:spMk id="2" creationId="{B839482F-EE06-8DC3-290A-56EE5777C8A5}"/>
          </ac:spMkLst>
        </pc:spChg>
        <pc:spChg chg="del">
          <ac:chgData name="UMUT ERKAN" userId="S::24bilp0043@isik.edu.tr::658397b2-dbe3-484a-88ae-d473a9a205a5" providerId="AD" clId="Web-{91CD5F94-3017-6445-0984-5D7B7C40647A}" dt="2025-12-29T20:17:39.316" v="230"/>
          <ac:spMkLst>
            <pc:docMk/>
            <pc:sldMk cId="3926592049" sldId="292"/>
            <ac:spMk id="3" creationId="{574934AE-7178-DCB8-19C1-F69D71ADD7AB}"/>
          </ac:spMkLst>
        </pc:spChg>
        <pc:spChg chg="add">
          <ac:chgData name="UMUT ERKAN" userId="S::24bilp0043@isik.edu.tr::658397b2-dbe3-484a-88ae-d473a9a205a5" providerId="AD" clId="Web-{91CD5F94-3017-6445-0984-5D7B7C40647A}" dt="2025-12-29T20:17:43.410" v="231"/>
          <ac:spMkLst>
            <pc:docMk/>
            <pc:sldMk cId="3926592049" sldId="292"/>
            <ac:spMk id="8" creationId="{4A390500-9112-55FE-E681-0EBB5DCAF814}"/>
          </ac:spMkLst>
        </pc:spChg>
        <pc:spChg chg="add">
          <ac:chgData name="UMUT ERKAN" userId="S::24bilp0043@isik.edu.tr::658397b2-dbe3-484a-88ae-d473a9a205a5" providerId="AD" clId="Web-{91CD5F94-3017-6445-0984-5D7B7C40647A}" dt="2025-12-29T20:17:43.410" v="231"/>
          <ac:spMkLst>
            <pc:docMk/>
            <pc:sldMk cId="3926592049" sldId="292"/>
            <ac:spMk id="11" creationId="{A8908DB7-C3A6-4FCB-9820-CEE02B398C4A}"/>
          </ac:spMkLst>
        </pc:spChg>
        <pc:spChg chg="add">
          <ac:chgData name="UMUT ERKAN" userId="S::24bilp0043@isik.edu.tr::658397b2-dbe3-484a-88ae-d473a9a205a5" providerId="AD" clId="Web-{91CD5F94-3017-6445-0984-5D7B7C40647A}" dt="2025-12-29T20:17:43.410" v="231"/>
          <ac:spMkLst>
            <pc:docMk/>
            <pc:sldMk cId="3926592049" sldId="292"/>
            <ac:spMk id="13" creationId="{535742DD-1B16-4E9D-B715-0D74B4574A68}"/>
          </ac:spMkLst>
        </pc:spChg>
        <pc:picChg chg="add mod ord">
          <ac:chgData name="UMUT ERKAN" userId="S::24bilp0043@isik.edu.tr::658397b2-dbe3-484a-88ae-d473a9a205a5" providerId="AD" clId="Web-{91CD5F94-3017-6445-0984-5D7B7C40647A}" dt="2025-12-29T20:17:43.410" v="231"/>
          <ac:picMkLst>
            <pc:docMk/>
            <pc:sldMk cId="3926592049" sldId="292"/>
            <ac:picMk id="4" creationId="{9132FFCF-0D2B-AEB6-E7B9-3265F7E2D7F4}"/>
          </ac:picMkLst>
        </pc:picChg>
      </pc:sldChg>
      <pc:sldChg chg="addSp delSp modSp new mod ord setBg">
        <pc:chgData name="UMUT ERKAN" userId="S::24bilp0043@isik.edu.tr::658397b2-dbe3-484a-88ae-d473a9a205a5" providerId="AD" clId="Web-{91CD5F94-3017-6445-0984-5D7B7C40647A}" dt="2025-12-29T20:19:04.587" v="235"/>
        <pc:sldMkLst>
          <pc:docMk/>
          <pc:sldMk cId="3488184584" sldId="293"/>
        </pc:sldMkLst>
        <pc:spChg chg="mod">
          <ac:chgData name="UMUT ERKAN" userId="S::24bilp0043@isik.edu.tr::658397b2-dbe3-484a-88ae-d473a9a205a5" providerId="AD" clId="Web-{91CD5F94-3017-6445-0984-5D7B7C40647A}" dt="2025-12-29T20:18:23.288" v="234"/>
          <ac:spMkLst>
            <pc:docMk/>
            <pc:sldMk cId="3488184584" sldId="293"/>
            <ac:spMk id="2" creationId="{65261F6A-65EC-7538-5AF1-E16436EF52F0}"/>
          </ac:spMkLst>
        </pc:spChg>
        <pc:spChg chg="del">
          <ac:chgData name="UMUT ERKAN" userId="S::24bilp0043@isik.edu.tr::658397b2-dbe3-484a-88ae-d473a9a205a5" providerId="AD" clId="Web-{91CD5F94-3017-6445-0984-5D7B7C40647A}" dt="2025-12-29T20:18:19.413" v="233"/>
          <ac:spMkLst>
            <pc:docMk/>
            <pc:sldMk cId="3488184584" sldId="293"/>
            <ac:spMk id="3" creationId="{707BC188-AA7A-DC9E-8845-998B757950A6}"/>
          </ac:spMkLst>
        </pc:spChg>
        <pc:spChg chg="add">
          <ac:chgData name="UMUT ERKAN" userId="S::24bilp0043@isik.edu.tr::658397b2-dbe3-484a-88ae-d473a9a205a5" providerId="AD" clId="Web-{91CD5F94-3017-6445-0984-5D7B7C40647A}" dt="2025-12-29T20:18:23.288" v="234"/>
          <ac:spMkLst>
            <pc:docMk/>
            <pc:sldMk cId="3488184584" sldId="293"/>
            <ac:spMk id="8" creationId="{EA873809-4450-154F-5EEE-04F8ABA42250}"/>
          </ac:spMkLst>
        </pc:spChg>
        <pc:spChg chg="add">
          <ac:chgData name="UMUT ERKAN" userId="S::24bilp0043@isik.edu.tr::658397b2-dbe3-484a-88ae-d473a9a205a5" providerId="AD" clId="Web-{91CD5F94-3017-6445-0984-5D7B7C40647A}" dt="2025-12-29T20:18:23.288" v="234"/>
          <ac:spMkLst>
            <pc:docMk/>
            <pc:sldMk cId="3488184584" sldId="293"/>
            <ac:spMk id="11" creationId="{A8908DB7-C3A6-4FCB-9820-CEE02B398C4A}"/>
          </ac:spMkLst>
        </pc:spChg>
        <pc:spChg chg="add">
          <ac:chgData name="UMUT ERKAN" userId="S::24bilp0043@isik.edu.tr::658397b2-dbe3-484a-88ae-d473a9a205a5" providerId="AD" clId="Web-{91CD5F94-3017-6445-0984-5D7B7C40647A}" dt="2025-12-29T20:18:23.288" v="234"/>
          <ac:spMkLst>
            <pc:docMk/>
            <pc:sldMk cId="3488184584" sldId="293"/>
            <ac:spMk id="13" creationId="{535742DD-1B16-4E9D-B715-0D74B4574A68}"/>
          </ac:spMkLst>
        </pc:spChg>
        <pc:picChg chg="add mod ord">
          <ac:chgData name="UMUT ERKAN" userId="S::24bilp0043@isik.edu.tr::658397b2-dbe3-484a-88ae-d473a9a205a5" providerId="AD" clId="Web-{91CD5F94-3017-6445-0984-5D7B7C40647A}" dt="2025-12-29T20:18:23.288" v="234"/>
          <ac:picMkLst>
            <pc:docMk/>
            <pc:sldMk cId="3488184584" sldId="293"/>
            <ac:picMk id="4" creationId="{5CB15BF9-4421-F9EA-F3AF-4ACE5DD59979}"/>
          </ac:picMkLst>
        </pc:picChg>
      </pc:sldChg>
      <pc:sldChg chg="addSp delSp modSp new mod setBg">
        <pc:chgData name="UMUT ERKAN" userId="S::24bilp0043@isik.edu.tr::658397b2-dbe3-484a-88ae-d473a9a205a5" providerId="AD" clId="Web-{91CD5F94-3017-6445-0984-5D7B7C40647A}" dt="2025-12-29T20:19:43.855" v="242" actId="14100"/>
        <pc:sldMkLst>
          <pc:docMk/>
          <pc:sldMk cId="3948685225" sldId="294"/>
        </pc:sldMkLst>
        <pc:spChg chg="del mod">
          <ac:chgData name="UMUT ERKAN" userId="S::24bilp0043@isik.edu.tr::658397b2-dbe3-484a-88ae-d473a9a205a5" providerId="AD" clId="Web-{91CD5F94-3017-6445-0984-5D7B7C40647A}" dt="2025-12-29T20:19:38.746" v="240"/>
          <ac:spMkLst>
            <pc:docMk/>
            <pc:sldMk cId="3948685225" sldId="294"/>
            <ac:spMk id="2" creationId="{962B305A-7528-8227-2586-A9E0D1F3DE32}"/>
          </ac:spMkLst>
        </pc:spChg>
        <pc:spChg chg="del">
          <ac:chgData name="UMUT ERKAN" userId="S::24bilp0043@isik.edu.tr::658397b2-dbe3-484a-88ae-d473a9a205a5" providerId="AD" clId="Web-{91CD5F94-3017-6445-0984-5D7B7C40647A}" dt="2025-12-29T20:19:31.636" v="238"/>
          <ac:spMkLst>
            <pc:docMk/>
            <pc:sldMk cId="3948685225" sldId="294"/>
            <ac:spMk id="3" creationId="{95491DB7-283E-BD82-449F-D6F69B5EE22C}"/>
          </ac:spMkLst>
        </pc:spChg>
        <pc:spChg chg="add del">
          <ac:chgData name="UMUT ERKAN" userId="S::24bilp0043@isik.edu.tr::658397b2-dbe3-484a-88ae-d473a9a205a5" providerId="AD" clId="Web-{91CD5F94-3017-6445-0984-5D7B7C40647A}" dt="2025-12-29T20:19:41.480" v="241"/>
          <ac:spMkLst>
            <pc:docMk/>
            <pc:sldMk cId="3948685225" sldId="294"/>
            <ac:spMk id="8" creationId="{50135280-15B2-0BA4-7C2E-F6C8A8B746F1}"/>
          </ac:spMkLst>
        </pc:spChg>
        <pc:spChg chg="add">
          <ac:chgData name="UMUT ERKAN" userId="S::24bilp0043@isik.edu.tr::658397b2-dbe3-484a-88ae-d473a9a205a5" providerId="AD" clId="Web-{91CD5F94-3017-6445-0984-5D7B7C40647A}" dt="2025-12-29T20:19:35.105" v="239"/>
          <ac:spMkLst>
            <pc:docMk/>
            <pc:sldMk cId="3948685225" sldId="294"/>
            <ac:spMk id="11" creationId="{2B97F24A-32CE-4C1C-A50D-3016B394DCFB}"/>
          </ac:spMkLst>
        </pc:spChg>
        <pc:spChg chg="add">
          <ac:chgData name="UMUT ERKAN" userId="S::24bilp0043@isik.edu.tr::658397b2-dbe3-484a-88ae-d473a9a205a5" providerId="AD" clId="Web-{91CD5F94-3017-6445-0984-5D7B7C40647A}" dt="2025-12-29T20:19:35.105" v="239"/>
          <ac:spMkLst>
            <pc:docMk/>
            <pc:sldMk cId="3948685225" sldId="294"/>
            <ac:spMk id="13" creationId="{6357EC4F-235E-4222-A36F-C7878ACE37F2}"/>
          </ac:spMkLst>
        </pc:spChg>
        <pc:picChg chg="add mod ord">
          <ac:chgData name="UMUT ERKAN" userId="S::24bilp0043@isik.edu.tr::658397b2-dbe3-484a-88ae-d473a9a205a5" providerId="AD" clId="Web-{91CD5F94-3017-6445-0984-5D7B7C40647A}" dt="2025-12-29T20:19:43.855" v="242" actId="14100"/>
          <ac:picMkLst>
            <pc:docMk/>
            <pc:sldMk cId="3948685225" sldId="294"/>
            <ac:picMk id="4" creationId="{09C556EB-EBED-517B-7F68-E68DF88A1BF6}"/>
          </ac:picMkLst>
        </pc:picChg>
      </pc:sldChg>
      <pc:sldChg chg="addSp delSp modSp new mod setBg">
        <pc:chgData name="UMUT ERKAN" userId="S::24bilp0043@isik.edu.tr::658397b2-dbe3-484a-88ae-d473a9a205a5" providerId="AD" clId="Web-{91CD5F94-3017-6445-0984-5D7B7C40647A}" dt="2025-12-29T20:20:19.529" v="245"/>
        <pc:sldMkLst>
          <pc:docMk/>
          <pc:sldMk cId="2274333688" sldId="295"/>
        </pc:sldMkLst>
        <pc:spChg chg="mod">
          <ac:chgData name="UMUT ERKAN" userId="S::24bilp0043@isik.edu.tr::658397b2-dbe3-484a-88ae-d473a9a205a5" providerId="AD" clId="Web-{91CD5F94-3017-6445-0984-5D7B7C40647A}" dt="2025-12-29T20:20:19.529" v="245"/>
          <ac:spMkLst>
            <pc:docMk/>
            <pc:sldMk cId="2274333688" sldId="295"/>
            <ac:spMk id="2" creationId="{C6D78092-B804-8A05-3597-DE7DD79CDD80}"/>
          </ac:spMkLst>
        </pc:spChg>
        <pc:spChg chg="del">
          <ac:chgData name="UMUT ERKAN" userId="S::24bilp0043@isik.edu.tr::658397b2-dbe3-484a-88ae-d473a9a205a5" providerId="AD" clId="Web-{91CD5F94-3017-6445-0984-5D7B7C40647A}" dt="2025-12-29T20:20:15.216" v="244"/>
          <ac:spMkLst>
            <pc:docMk/>
            <pc:sldMk cId="2274333688" sldId="295"/>
            <ac:spMk id="3" creationId="{839E0723-7068-2111-B4F4-BF6F2A5E7588}"/>
          </ac:spMkLst>
        </pc:spChg>
        <pc:spChg chg="add">
          <ac:chgData name="UMUT ERKAN" userId="S::24bilp0043@isik.edu.tr::658397b2-dbe3-484a-88ae-d473a9a205a5" providerId="AD" clId="Web-{91CD5F94-3017-6445-0984-5D7B7C40647A}" dt="2025-12-29T20:20:19.529" v="245"/>
          <ac:spMkLst>
            <pc:docMk/>
            <pc:sldMk cId="2274333688" sldId="295"/>
            <ac:spMk id="8" creationId="{A49A2C6C-1250-7209-63AA-E039E6FEE3C0}"/>
          </ac:spMkLst>
        </pc:spChg>
        <pc:spChg chg="add">
          <ac:chgData name="UMUT ERKAN" userId="S::24bilp0043@isik.edu.tr::658397b2-dbe3-484a-88ae-d473a9a205a5" providerId="AD" clId="Web-{91CD5F94-3017-6445-0984-5D7B7C40647A}" dt="2025-12-29T20:20:19.529" v="245"/>
          <ac:spMkLst>
            <pc:docMk/>
            <pc:sldMk cId="2274333688" sldId="295"/>
            <ac:spMk id="11" creationId="{2B97F24A-32CE-4C1C-A50D-3016B394DCFB}"/>
          </ac:spMkLst>
        </pc:spChg>
        <pc:spChg chg="add">
          <ac:chgData name="UMUT ERKAN" userId="S::24bilp0043@isik.edu.tr::658397b2-dbe3-484a-88ae-d473a9a205a5" providerId="AD" clId="Web-{91CD5F94-3017-6445-0984-5D7B7C40647A}" dt="2025-12-29T20:20:19.529" v="245"/>
          <ac:spMkLst>
            <pc:docMk/>
            <pc:sldMk cId="2274333688" sldId="295"/>
            <ac:spMk id="13" creationId="{CD8B4F24-440B-49E9-B85D-733523DC064B}"/>
          </ac:spMkLst>
        </pc:spChg>
        <pc:picChg chg="add mod ord">
          <ac:chgData name="UMUT ERKAN" userId="S::24bilp0043@isik.edu.tr::658397b2-dbe3-484a-88ae-d473a9a205a5" providerId="AD" clId="Web-{91CD5F94-3017-6445-0984-5D7B7C40647A}" dt="2025-12-29T20:20:19.529" v="245"/>
          <ac:picMkLst>
            <pc:docMk/>
            <pc:sldMk cId="2274333688" sldId="295"/>
            <ac:picMk id="4" creationId="{C284A79A-6CD0-9CE8-7829-9B0C51324A51}"/>
          </ac:picMkLst>
        </pc:picChg>
      </pc:sldChg>
      <pc:sldChg chg="addSp delSp modSp new mod setBg">
        <pc:chgData name="UMUT ERKAN" userId="S::24bilp0043@isik.edu.tr::658397b2-dbe3-484a-88ae-d473a9a205a5" providerId="AD" clId="Web-{91CD5F94-3017-6445-0984-5D7B7C40647A}" dt="2025-12-29T20:20:57.937" v="248"/>
        <pc:sldMkLst>
          <pc:docMk/>
          <pc:sldMk cId="1523957741" sldId="296"/>
        </pc:sldMkLst>
        <pc:spChg chg="mod">
          <ac:chgData name="UMUT ERKAN" userId="S::24bilp0043@isik.edu.tr::658397b2-dbe3-484a-88ae-d473a9a205a5" providerId="AD" clId="Web-{91CD5F94-3017-6445-0984-5D7B7C40647A}" dt="2025-12-29T20:20:57.937" v="248"/>
          <ac:spMkLst>
            <pc:docMk/>
            <pc:sldMk cId="1523957741" sldId="296"/>
            <ac:spMk id="2" creationId="{F0F92649-CFE5-88C4-50ED-9AB2A854D099}"/>
          </ac:spMkLst>
        </pc:spChg>
        <pc:spChg chg="del">
          <ac:chgData name="UMUT ERKAN" userId="S::24bilp0043@isik.edu.tr::658397b2-dbe3-484a-88ae-d473a9a205a5" providerId="AD" clId="Web-{91CD5F94-3017-6445-0984-5D7B7C40647A}" dt="2025-12-29T20:20:54.375" v="247"/>
          <ac:spMkLst>
            <pc:docMk/>
            <pc:sldMk cId="1523957741" sldId="296"/>
            <ac:spMk id="3" creationId="{528218AA-60E1-3568-72DD-5CA485C0FF5F}"/>
          </ac:spMkLst>
        </pc:spChg>
        <pc:spChg chg="add">
          <ac:chgData name="UMUT ERKAN" userId="S::24bilp0043@isik.edu.tr::658397b2-dbe3-484a-88ae-d473a9a205a5" providerId="AD" clId="Web-{91CD5F94-3017-6445-0984-5D7B7C40647A}" dt="2025-12-29T20:20:57.937" v="248"/>
          <ac:spMkLst>
            <pc:docMk/>
            <pc:sldMk cId="1523957741" sldId="296"/>
            <ac:spMk id="8" creationId="{879974CA-0EAB-0FFB-D76F-9B83BC59E709}"/>
          </ac:spMkLst>
        </pc:spChg>
        <pc:spChg chg="add">
          <ac:chgData name="UMUT ERKAN" userId="S::24bilp0043@isik.edu.tr::658397b2-dbe3-484a-88ae-d473a9a205a5" providerId="AD" clId="Web-{91CD5F94-3017-6445-0984-5D7B7C40647A}" dt="2025-12-29T20:20:57.937" v="248"/>
          <ac:spMkLst>
            <pc:docMk/>
            <pc:sldMk cId="1523957741" sldId="296"/>
            <ac:spMk id="11" creationId="{2B97F24A-32CE-4C1C-A50D-3016B394DCFB}"/>
          </ac:spMkLst>
        </pc:spChg>
        <pc:spChg chg="add">
          <ac:chgData name="UMUT ERKAN" userId="S::24bilp0043@isik.edu.tr::658397b2-dbe3-484a-88ae-d473a9a205a5" providerId="AD" clId="Web-{91CD5F94-3017-6445-0984-5D7B7C40647A}" dt="2025-12-29T20:20:57.937" v="248"/>
          <ac:spMkLst>
            <pc:docMk/>
            <pc:sldMk cId="1523957741" sldId="296"/>
            <ac:spMk id="13" creationId="{CD8B4F24-440B-49E9-B85D-733523DC064B}"/>
          </ac:spMkLst>
        </pc:spChg>
        <pc:picChg chg="add mod ord">
          <ac:chgData name="UMUT ERKAN" userId="S::24bilp0043@isik.edu.tr::658397b2-dbe3-484a-88ae-d473a9a205a5" providerId="AD" clId="Web-{91CD5F94-3017-6445-0984-5D7B7C40647A}" dt="2025-12-29T20:20:57.937" v="248"/>
          <ac:picMkLst>
            <pc:docMk/>
            <pc:sldMk cId="1523957741" sldId="296"/>
            <ac:picMk id="4" creationId="{4BD5B176-C7B9-5EF8-1DB9-1F2AB03CDAA6}"/>
          </ac:picMkLst>
        </pc:picChg>
      </pc:sldChg>
      <pc:sldChg chg="addSp delSp modSp new mod ord setBg">
        <pc:chgData name="UMUT ERKAN" userId="S::24bilp0043@isik.edu.tr::658397b2-dbe3-484a-88ae-d473a9a205a5" providerId="AD" clId="Web-{91CD5F94-3017-6445-0984-5D7B7C40647A}" dt="2025-12-29T20:22:35.629" v="256"/>
        <pc:sldMkLst>
          <pc:docMk/>
          <pc:sldMk cId="1078337468" sldId="297"/>
        </pc:sldMkLst>
        <pc:spChg chg="mod">
          <ac:chgData name="UMUT ERKAN" userId="S::24bilp0043@isik.edu.tr::658397b2-dbe3-484a-88ae-d473a9a205a5" providerId="AD" clId="Web-{91CD5F94-3017-6445-0984-5D7B7C40647A}" dt="2025-12-29T20:22:15.378" v="252" actId="14100"/>
          <ac:spMkLst>
            <pc:docMk/>
            <pc:sldMk cId="1078337468" sldId="297"/>
            <ac:spMk id="2" creationId="{49CB6E6B-BF14-D521-D664-4437530F9C25}"/>
          </ac:spMkLst>
        </pc:spChg>
        <pc:spChg chg="del">
          <ac:chgData name="UMUT ERKAN" userId="S::24bilp0043@isik.edu.tr::658397b2-dbe3-484a-88ae-d473a9a205a5" providerId="AD" clId="Web-{91CD5F94-3017-6445-0984-5D7B7C40647A}" dt="2025-12-29T20:21:45.470" v="250"/>
          <ac:spMkLst>
            <pc:docMk/>
            <pc:sldMk cId="1078337468" sldId="297"/>
            <ac:spMk id="3" creationId="{3338E71B-CBEB-5BE5-1478-BE4DFCC6CF8B}"/>
          </ac:spMkLst>
        </pc:spChg>
        <pc:spChg chg="add">
          <ac:chgData name="UMUT ERKAN" userId="S::24bilp0043@isik.edu.tr::658397b2-dbe3-484a-88ae-d473a9a205a5" providerId="AD" clId="Web-{91CD5F94-3017-6445-0984-5D7B7C40647A}" dt="2025-12-29T20:21:48.892" v="251"/>
          <ac:spMkLst>
            <pc:docMk/>
            <pc:sldMk cId="1078337468" sldId="297"/>
            <ac:spMk id="8" creationId="{6FF1196D-9F27-3327-D077-1AD1B1C611C8}"/>
          </ac:spMkLst>
        </pc:spChg>
        <pc:spChg chg="add">
          <ac:chgData name="UMUT ERKAN" userId="S::24bilp0043@isik.edu.tr::658397b2-dbe3-484a-88ae-d473a9a205a5" providerId="AD" clId="Web-{91CD5F94-3017-6445-0984-5D7B7C40647A}" dt="2025-12-29T20:21:48.892" v="251"/>
          <ac:spMkLst>
            <pc:docMk/>
            <pc:sldMk cId="1078337468" sldId="297"/>
            <ac:spMk id="11" creationId="{2B97F24A-32CE-4C1C-A50D-3016B394DCFB}"/>
          </ac:spMkLst>
        </pc:spChg>
        <pc:spChg chg="add">
          <ac:chgData name="UMUT ERKAN" userId="S::24bilp0043@isik.edu.tr::658397b2-dbe3-484a-88ae-d473a9a205a5" providerId="AD" clId="Web-{91CD5F94-3017-6445-0984-5D7B7C40647A}" dt="2025-12-29T20:21:48.892" v="251"/>
          <ac:spMkLst>
            <pc:docMk/>
            <pc:sldMk cId="1078337468" sldId="297"/>
            <ac:spMk id="13" creationId="{CD8B4F24-440B-49E9-B85D-733523DC064B}"/>
          </ac:spMkLst>
        </pc:spChg>
        <pc:picChg chg="add mod ord">
          <ac:chgData name="UMUT ERKAN" userId="S::24bilp0043@isik.edu.tr::658397b2-dbe3-484a-88ae-d473a9a205a5" providerId="AD" clId="Web-{91CD5F94-3017-6445-0984-5D7B7C40647A}" dt="2025-12-29T20:21:48.892" v="251"/>
          <ac:picMkLst>
            <pc:docMk/>
            <pc:sldMk cId="1078337468" sldId="297"/>
            <ac:picMk id="4" creationId="{77643746-8E06-3D83-A1F4-FE3FC4ED0CF8}"/>
          </ac:picMkLst>
        </pc:picChg>
      </pc:sldChg>
      <pc:sldChg chg="addSp delSp modSp new mod setBg">
        <pc:chgData name="UMUT ERKAN" userId="S::24bilp0043@isik.edu.tr::658397b2-dbe3-484a-88ae-d473a9a205a5" providerId="AD" clId="Web-{91CD5F94-3017-6445-0984-5D7B7C40647A}" dt="2025-12-29T20:22:31.019" v="255"/>
        <pc:sldMkLst>
          <pc:docMk/>
          <pc:sldMk cId="495047028" sldId="298"/>
        </pc:sldMkLst>
        <pc:spChg chg="mod">
          <ac:chgData name="UMUT ERKAN" userId="S::24bilp0043@isik.edu.tr::658397b2-dbe3-484a-88ae-d473a9a205a5" providerId="AD" clId="Web-{91CD5F94-3017-6445-0984-5D7B7C40647A}" dt="2025-12-29T20:22:31.019" v="255"/>
          <ac:spMkLst>
            <pc:docMk/>
            <pc:sldMk cId="495047028" sldId="298"/>
            <ac:spMk id="2" creationId="{1C427746-F673-E13A-EE34-E5B672EA4603}"/>
          </ac:spMkLst>
        </pc:spChg>
        <pc:spChg chg="del">
          <ac:chgData name="UMUT ERKAN" userId="S::24bilp0043@isik.edu.tr::658397b2-dbe3-484a-88ae-d473a9a205a5" providerId="AD" clId="Web-{91CD5F94-3017-6445-0984-5D7B7C40647A}" dt="2025-12-29T20:22:27.035" v="254"/>
          <ac:spMkLst>
            <pc:docMk/>
            <pc:sldMk cId="495047028" sldId="298"/>
            <ac:spMk id="3" creationId="{B7A79C61-E657-1426-B5F5-08A0A8436036}"/>
          </ac:spMkLst>
        </pc:spChg>
        <pc:spChg chg="add">
          <ac:chgData name="UMUT ERKAN" userId="S::24bilp0043@isik.edu.tr::658397b2-dbe3-484a-88ae-d473a9a205a5" providerId="AD" clId="Web-{91CD5F94-3017-6445-0984-5D7B7C40647A}" dt="2025-12-29T20:22:31.019" v="255"/>
          <ac:spMkLst>
            <pc:docMk/>
            <pc:sldMk cId="495047028" sldId="298"/>
            <ac:spMk id="8" creationId="{47D9DDDE-7782-F0B9-902B-6AF9CEFBD380}"/>
          </ac:spMkLst>
        </pc:spChg>
        <pc:spChg chg="add">
          <ac:chgData name="UMUT ERKAN" userId="S::24bilp0043@isik.edu.tr::658397b2-dbe3-484a-88ae-d473a9a205a5" providerId="AD" clId="Web-{91CD5F94-3017-6445-0984-5D7B7C40647A}" dt="2025-12-29T20:22:31.019" v="255"/>
          <ac:spMkLst>
            <pc:docMk/>
            <pc:sldMk cId="495047028" sldId="298"/>
            <ac:spMk id="11" creationId="{2B97F24A-32CE-4C1C-A50D-3016B394DCFB}"/>
          </ac:spMkLst>
        </pc:spChg>
        <pc:spChg chg="add">
          <ac:chgData name="UMUT ERKAN" userId="S::24bilp0043@isik.edu.tr::658397b2-dbe3-484a-88ae-d473a9a205a5" providerId="AD" clId="Web-{91CD5F94-3017-6445-0984-5D7B7C40647A}" dt="2025-12-29T20:22:31.019" v="255"/>
          <ac:spMkLst>
            <pc:docMk/>
            <pc:sldMk cId="495047028" sldId="298"/>
            <ac:spMk id="13" creationId="{6357EC4F-235E-4222-A36F-C7878ACE37F2}"/>
          </ac:spMkLst>
        </pc:spChg>
        <pc:picChg chg="add mod ord">
          <ac:chgData name="UMUT ERKAN" userId="S::24bilp0043@isik.edu.tr::658397b2-dbe3-484a-88ae-d473a9a205a5" providerId="AD" clId="Web-{91CD5F94-3017-6445-0984-5D7B7C40647A}" dt="2025-12-29T20:22:31.019" v="255"/>
          <ac:picMkLst>
            <pc:docMk/>
            <pc:sldMk cId="495047028" sldId="298"/>
            <ac:picMk id="4" creationId="{272EDC21-4521-A18F-460F-0A3220693933}"/>
          </ac:picMkLst>
        </pc:picChg>
      </pc:sldChg>
      <pc:sldChg chg="addSp delSp modSp new mod setBg">
        <pc:chgData name="UMUT ERKAN" userId="S::24bilp0043@isik.edu.tr::658397b2-dbe3-484a-88ae-d473a9a205a5" providerId="AD" clId="Web-{91CD5F94-3017-6445-0984-5D7B7C40647A}" dt="2025-12-29T20:22:51.535" v="259"/>
        <pc:sldMkLst>
          <pc:docMk/>
          <pc:sldMk cId="3813375320" sldId="299"/>
        </pc:sldMkLst>
        <pc:spChg chg="mod">
          <ac:chgData name="UMUT ERKAN" userId="S::24bilp0043@isik.edu.tr::658397b2-dbe3-484a-88ae-d473a9a205a5" providerId="AD" clId="Web-{91CD5F94-3017-6445-0984-5D7B7C40647A}" dt="2025-12-29T20:22:51.535" v="259"/>
          <ac:spMkLst>
            <pc:docMk/>
            <pc:sldMk cId="3813375320" sldId="299"/>
            <ac:spMk id="2" creationId="{5F269EEC-D9C1-3E71-56B4-32B90A5A7E1C}"/>
          </ac:spMkLst>
        </pc:spChg>
        <pc:spChg chg="del">
          <ac:chgData name="UMUT ERKAN" userId="S::24bilp0043@isik.edu.tr::658397b2-dbe3-484a-88ae-d473a9a205a5" providerId="AD" clId="Web-{91CD5F94-3017-6445-0984-5D7B7C40647A}" dt="2025-12-29T20:22:48.145" v="258"/>
          <ac:spMkLst>
            <pc:docMk/>
            <pc:sldMk cId="3813375320" sldId="299"/>
            <ac:spMk id="3" creationId="{337D85AA-D7C1-4963-A7F8-3E3F854340EC}"/>
          </ac:spMkLst>
        </pc:spChg>
        <pc:spChg chg="add">
          <ac:chgData name="UMUT ERKAN" userId="S::24bilp0043@isik.edu.tr::658397b2-dbe3-484a-88ae-d473a9a205a5" providerId="AD" clId="Web-{91CD5F94-3017-6445-0984-5D7B7C40647A}" dt="2025-12-29T20:22:51.535" v="259"/>
          <ac:spMkLst>
            <pc:docMk/>
            <pc:sldMk cId="3813375320" sldId="299"/>
            <ac:spMk id="8" creationId="{5C4E675F-4848-C924-3115-93B07C3C8864}"/>
          </ac:spMkLst>
        </pc:spChg>
        <pc:spChg chg="add">
          <ac:chgData name="UMUT ERKAN" userId="S::24bilp0043@isik.edu.tr::658397b2-dbe3-484a-88ae-d473a9a205a5" providerId="AD" clId="Web-{91CD5F94-3017-6445-0984-5D7B7C40647A}" dt="2025-12-29T20:22:51.535" v="259"/>
          <ac:spMkLst>
            <pc:docMk/>
            <pc:sldMk cId="3813375320" sldId="299"/>
            <ac:spMk id="11" creationId="{2B97F24A-32CE-4C1C-A50D-3016B394DCFB}"/>
          </ac:spMkLst>
        </pc:spChg>
        <pc:spChg chg="add">
          <ac:chgData name="UMUT ERKAN" userId="S::24bilp0043@isik.edu.tr::658397b2-dbe3-484a-88ae-d473a9a205a5" providerId="AD" clId="Web-{91CD5F94-3017-6445-0984-5D7B7C40647A}" dt="2025-12-29T20:22:51.535" v="259"/>
          <ac:spMkLst>
            <pc:docMk/>
            <pc:sldMk cId="3813375320" sldId="299"/>
            <ac:spMk id="13" creationId="{6357EC4F-235E-4222-A36F-C7878ACE37F2}"/>
          </ac:spMkLst>
        </pc:spChg>
        <pc:picChg chg="add mod ord">
          <ac:chgData name="UMUT ERKAN" userId="S::24bilp0043@isik.edu.tr::658397b2-dbe3-484a-88ae-d473a9a205a5" providerId="AD" clId="Web-{91CD5F94-3017-6445-0984-5D7B7C40647A}" dt="2025-12-29T20:22:51.535" v="259"/>
          <ac:picMkLst>
            <pc:docMk/>
            <pc:sldMk cId="3813375320" sldId="299"/>
            <ac:picMk id="4" creationId="{C3AC15F1-856E-4672-B094-A33D74DAB35C}"/>
          </ac:picMkLst>
        </pc:picChg>
      </pc:sldChg>
      <pc:sldChg chg="addSp delSp modSp new mod setBg">
        <pc:chgData name="UMUT ERKAN" userId="S::24bilp0043@isik.edu.tr::658397b2-dbe3-484a-88ae-d473a9a205a5" providerId="AD" clId="Web-{91CD5F94-3017-6445-0984-5D7B7C40647A}" dt="2025-12-29T20:23:33.131" v="262"/>
        <pc:sldMkLst>
          <pc:docMk/>
          <pc:sldMk cId="1555472389" sldId="300"/>
        </pc:sldMkLst>
        <pc:spChg chg="del">
          <ac:chgData name="UMUT ERKAN" userId="S::24bilp0043@isik.edu.tr::658397b2-dbe3-484a-88ae-d473a9a205a5" providerId="AD" clId="Web-{91CD5F94-3017-6445-0984-5D7B7C40647A}" dt="2025-12-29T20:23:33.131" v="262"/>
          <ac:spMkLst>
            <pc:docMk/>
            <pc:sldMk cId="1555472389" sldId="300"/>
            <ac:spMk id="2" creationId="{7A895480-2E00-3076-F0F1-F97C92B97968}"/>
          </ac:spMkLst>
        </pc:spChg>
        <pc:spChg chg="del">
          <ac:chgData name="UMUT ERKAN" userId="S::24bilp0043@isik.edu.tr::658397b2-dbe3-484a-88ae-d473a9a205a5" providerId="AD" clId="Web-{91CD5F94-3017-6445-0984-5D7B7C40647A}" dt="2025-12-29T20:23:29.693" v="261"/>
          <ac:spMkLst>
            <pc:docMk/>
            <pc:sldMk cId="1555472389" sldId="300"/>
            <ac:spMk id="3" creationId="{4763AC16-1C89-DC86-6B54-E93F60F33294}"/>
          </ac:spMkLst>
        </pc:spChg>
        <pc:picChg chg="add mod ord">
          <ac:chgData name="UMUT ERKAN" userId="S::24bilp0043@isik.edu.tr::658397b2-dbe3-484a-88ae-d473a9a205a5" providerId="AD" clId="Web-{91CD5F94-3017-6445-0984-5D7B7C40647A}" dt="2025-12-29T20:23:33.131" v="262"/>
          <ac:picMkLst>
            <pc:docMk/>
            <pc:sldMk cId="1555472389" sldId="300"/>
            <ac:picMk id="4" creationId="{8621BA7B-F3B8-48A2-E8FE-C158746678D2}"/>
          </ac:picMkLst>
        </pc:picChg>
      </pc:sldChg>
      <pc:sldChg chg="addSp delSp modSp new mod setBg">
        <pc:chgData name="UMUT ERKAN" userId="S::24bilp0043@isik.edu.tr::658397b2-dbe3-484a-88ae-d473a9a205a5" providerId="AD" clId="Web-{91CD5F94-3017-6445-0984-5D7B7C40647A}" dt="2025-12-29T20:24:21.304" v="265"/>
        <pc:sldMkLst>
          <pc:docMk/>
          <pc:sldMk cId="3494377096" sldId="301"/>
        </pc:sldMkLst>
        <pc:spChg chg="mod">
          <ac:chgData name="UMUT ERKAN" userId="S::24bilp0043@isik.edu.tr::658397b2-dbe3-484a-88ae-d473a9a205a5" providerId="AD" clId="Web-{91CD5F94-3017-6445-0984-5D7B7C40647A}" dt="2025-12-29T20:24:21.304" v="265"/>
          <ac:spMkLst>
            <pc:docMk/>
            <pc:sldMk cId="3494377096" sldId="301"/>
            <ac:spMk id="2" creationId="{E3D70DAA-ABEE-0847-FFF2-A7C7E113736E}"/>
          </ac:spMkLst>
        </pc:spChg>
        <pc:spChg chg="del">
          <ac:chgData name="UMUT ERKAN" userId="S::24bilp0043@isik.edu.tr::658397b2-dbe3-484a-88ae-d473a9a205a5" providerId="AD" clId="Web-{91CD5F94-3017-6445-0984-5D7B7C40647A}" dt="2025-12-29T20:24:17.944" v="264"/>
          <ac:spMkLst>
            <pc:docMk/>
            <pc:sldMk cId="3494377096" sldId="301"/>
            <ac:spMk id="3" creationId="{D26DC670-50A5-5216-89F4-D4CA4285C7F3}"/>
          </ac:spMkLst>
        </pc:spChg>
        <pc:spChg chg="add">
          <ac:chgData name="UMUT ERKAN" userId="S::24bilp0043@isik.edu.tr::658397b2-dbe3-484a-88ae-d473a9a205a5" providerId="AD" clId="Web-{91CD5F94-3017-6445-0984-5D7B7C40647A}" dt="2025-12-29T20:24:21.304" v="265"/>
          <ac:spMkLst>
            <pc:docMk/>
            <pc:sldMk cId="3494377096" sldId="301"/>
            <ac:spMk id="8" creationId="{C7ACEBD5-D099-46EF-B3E2-C07BCBFA57D9}"/>
          </ac:spMkLst>
        </pc:spChg>
        <pc:spChg chg="add">
          <ac:chgData name="UMUT ERKAN" userId="S::24bilp0043@isik.edu.tr::658397b2-dbe3-484a-88ae-d473a9a205a5" providerId="AD" clId="Web-{91CD5F94-3017-6445-0984-5D7B7C40647A}" dt="2025-12-29T20:24:21.304" v="265"/>
          <ac:spMkLst>
            <pc:docMk/>
            <pc:sldMk cId="3494377096" sldId="301"/>
            <ac:spMk id="11" creationId="{2B97F24A-32CE-4C1C-A50D-3016B394DCFB}"/>
          </ac:spMkLst>
        </pc:spChg>
        <pc:spChg chg="add">
          <ac:chgData name="UMUT ERKAN" userId="S::24bilp0043@isik.edu.tr::658397b2-dbe3-484a-88ae-d473a9a205a5" providerId="AD" clId="Web-{91CD5F94-3017-6445-0984-5D7B7C40647A}" dt="2025-12-29T20:24:21.304" v="265"/>
          <ac:spMkLst>
            <pc:docMk/>
            <pc:sldMk cId="3494377096" sldId="301"/>
            <ac:spMk id="13" creationId="{6357EC4F-235E-4222-A36F-C7878ACE37F2}"/>
          </ac:spMkLst>
        </pc:spChg>
        <pc:picChg chg="add mod ord">
          <ac:chgData name="UMUT ERKAN" userId="S::24bilp0043@isik.edu.tr::658397b2-dbe3-484a-88ae-d473a9a205a5" providerId="AD" clId="Web-{91CD5F94-3017-6445-0984-5D7B7C40647A}" dt="2025-12-29T20:24:21.304" v="265"/>
          <ac:picMkLst>
            <pc:docMk/>
            <pc:sldMk cId="3494377096" sldId="301"/>
            <ac:picMk id="4" creationId="{20FCF2F9-6B92-89C1-D2A7-4B9965BAB5B1}"/>
          </ac:picMkLst>
        </pc:picChg>
      </pc:sldChg>
      <pc:sldChg chg="addSp delSp modSp new mod setBg">
        <pc:chgData name="UMUT ERKAN" userId="S::24bilp0043@isik.edu.tr::658397b2-dbe3-484a-88ae-d473a9a205a5" providerId="AD" clId="Web-{91CD5F94-3017-6445-0984-5D7B7C40647A}" dt="2025-12-29T20:25:11.790" v="268"/>
        <pc:sldMkLst>
          <pc:docMk/>
          <pc:sldMk cId="2699261344" sldId="302"/>
        </pc:sldMkLst>
        <pc:spChg chg="mod">
          <ac:chgData name="UMUT ERKAN" userId="S::24bilp0043@isik.edu.tr::658397b2-dbe3-484a-88ae-d473a9a205a5" providerId="AD" clId="Web-{91CD5F94-3017-6445-0984-5D7B7C40647A}" dt="2025-12-29T20:25:11.790" v="268"/>
          <ac:spMkLst>
            <pc:docMk/>
            <pc:sldMk cId="2699261344" sldId="302"/>
            <ac:spMk id="2" creationId="{ECD2BDA0-8097-9E60-F03B-DFB76B7EC3A6}"/>
          </ac:spMkLst>
        </pc:spChg>
        <pc:spChg chg="del">
          <ac:chgData name="UMUT ERKAN" userId="S::24bilp0043@isik.edu.tr::658397b2-dbe3-484a-88ae-d473a9a205a5" providerId="AD" clId="Web-{91CD5F94-3017-6445-0984-5D7B7C40647A}" dt="2025-12-29T20:25:08.258" v="267"/>
          <ac:spMkLst>
            <pc:docMk/>
            <pc:sldMk cId="2699261344" sldId="302"/>
            <ac:spMk id="3" creationId="{F457ED14-3917-D704-41E9-8D15283D96AA}"/>
          </ac:spMkLst>
        </pc:spChg>
        <pc:spChg chg="add">
          <ac:chgData name="UMUT ERKAN" userId="S::24bilp0043@isik.edu.tr::658397b2-dbe3-484a-88ae-d473a9a205a5" providerId="AD" clId="Web-{91CD5F94-3017-6445-0984-5D7B7C40647A}" dt="2025-12-29T20:25:11.790" v="268"/>
          <ac:spMkLst>
            <pc:docMk/>
            <pc:sldMk cId="2699261344" sldId="302"/>
            <ac:spMk id="8" creationId="{6440C430-652A-388F-349D-CBDAF9B3A97C}"/>
          </ac:spMkLst>
        </pc:spChg>
        <pc:spChg chg="add">
          <ac:chgData name="UMUT ERKAN" userId="S::24bilp0043@isik.edu.tr::658397b2-dbe3-484a-88ae-d473a9a205a5" providerId="AD" clId="Web-{91CD5F94-3017-6445-0984-5D7B7C40647A}" dt="2025-12-29T20:25:11.790" v="268"/>
          <ac:spMkLst>
            <pc:docMk/>
            <pc:sldMk cId="2699261344" sldId="302"/>
            <ac:spMk id="11" creationId="{2B97F24A-32CE-4C1C-A50D-3016B394DCFB}"/>
          </ac:spMkLst>
        </pc:spChg>
        <pc:spChg chg="add">
          <ac:chgData name="UMUT ERKAN" userId="S::24bilp0043@isik.edu.tr::658397b2-dbe3-484a-88ae-d473a9a205a5" providerId="AD" clId="Web-{91CD5F94-3017-6445-0984-5D7B7C40647A}" dt="2025-12-29T20:25:11.790" v="268"/>
          <ac:spMkLst>
            <pc:docMk/>
            <pc:sldMk cId="2699261344" sldId="302"/>
            <ac:spMk id="13" creationId="{6357EC4F-235E-4222-A36F-C7878ACE37F2}"/>
          </ac:spMkLst>
        </pc:spChg>
        <pc:picChg chg="add mod ord">
          <ac:chgData name="UMUT ERKAN" userId="S::24bilp0043@isik.edu.tr::658397b2-dbe3-484a-88ae-d473a9a205a5" providerId="AD" clId="Web-{91CD5F94-3017-6445-0984-5D7B7C40647A}" dt="2025-12-29T20:25:11.790" v="268"/>
          <ac:picMkLst>
            <pc:docMk/>
            <pc:sldMk cId="2699261344" sldId="302"/>
            <ac:picMk id="4" creationId="{6285879B-D262-B8A9-E350-D211032CDB08}"/>
          </ac:picMkLst>
        </pc:picChg>
      </pc:sldChg>
      <pc:sldChg chg="addSp delSp modSp new mod setBg">
        <pc:chgData name="UMUT ERKAN" userId="S::24bilp0043@isik.edu.tr::658397b2-dbe3-484a-88ae-d473a9a205a5" providerId="AD" clId="Web-{91CD5F94-3017-6445-0984-5D7B7C40647A}" dt="2025-12-29T20:26:20.901" v="271"/>
        <pc:sldMkLst>
          <pc:docMk/>
          <pc:sldMk cId="2545104010" sldId="303"/>
        </pc:sldMkLst>
        <pc:spChg chg="mod">
          <ac:chgData name="UMUT ERKAN" userId="S::24bilp0043@isik.edu.tr::658397b2-dbe3-484a-88ae-d473a9a205a5" providerId="AD" clId="Web-{91CD5F94-3017-6445-0984-5D7B7C40647A}" dt="2025-12-29T20:26:20.901" v="271"/>
          <ac:spMkLst>
            <pc:docMk/>
            <pc:sldMk cId="2545104010" sldId="303"/>
            <ac:spMk id="2" creationId="{A062187A-43FF-DFD3-A27B-C24AC1A69733}"/>
          </ac:spMkLst>
        </pc:spChg>
        <pc:spChg chg="del">
          <ac:chgData name="UMUT ERKAN" userId="S::24bilp0043@isik.edu.tr::658397b2-dbe3-484a-88ae-d473a9a205a5" providerId="AD" clId="Web-{91CD5F94-3017-6445-0984-5D7B7C40647A}" dt="2025-12-29T20:26:17.385" v="270"/>
          <ac:spMkLst>
            <pc:docMk/>
            <pc:sldMk cId="2545104010" sldId="303"/>
            <ac:spMk id="3" creationId="{A105E1C2-E0EF-5D97-04C9-F1D139C87CC0}"/>
          </ac:spMkLst>
        </pc:spChg>
        <pc:spChg chg="add">
          <ac:chgData name="UMUT ERKAN" userId="S::24bilp0043@isik.edu.tr::658397b2-dbe3-484a-88ae-d473a9a205a5" providerId="AD" clId="Web-{91CD5F94-3017-6445-0984-5D7B7C40647A}" dt="2025-12-29T20:26:20.901" v="271"/>
          <ac:spMkLst>
            <pc:docMk/>
            <pc:sldMk cId="2545104010" sldId="303"/>
            <ac:spMk id="8" creationId="{4BB77A46-CEDF-A62B-D8DD-0EEEDA5DE7B9}"/>
          </ac:spMkLst>
        </pc:spChg>
        <pc:spChg chg="add">
          <ac:chgData name="UMUT ERKAN" userId="S::24bilp0043@isik.edu.tr::658397b2-dbe3-484a-88ae-d473a9a205a5" providerId="AD" clId="Web-{91CD5F94-3017-6445-0984-5D7B7C40647A}" dt="2025-12-29T20:26:20.901" v="271"/>
          <ac:spMkLst>
            <pc:docMk/>
            <pc:sldMk cId="2545104010" sldId="303"/>
            <ac:spMk id="11" creationId="{2B97F24A-32CE-4C1C-A50D-3016B394DCFB}"/>
          </ac:spMkLst>
        </pc:spChg>
        <pc:spChg chg="add">
          <ac:chgData name="UMUT ERKAN" userId="S::24bilp0043@isik.edu.tr::658397b2-dbe3-484a-88ae-d473a9a205a5" providerId="AD" clId="Web-{91CD5F94-3017-6445-0984-5D7B7C40647A}" dt="2025-12-29T20:26:20.901" v="271"/>
          <ac:spMkLst>
            <pc:docMk/>
            <pc:sldMk cId="2545104010" sldId="303"/>
            <ac:spMk id="13" creationId="{CD8B4F24-440B-49E9-B85D-733523DC064B}"/>
          </ac:spMkLst>
        </pc:spChg>
        <pc:picChg chg="add mod ord">
          <ac:chgData name="UMUT ERKAN" userId="S::24bilp0043@isik.edu.tr::658397b2-dbe3-484a-88ae-d473a9a205a5" providerId="AD" clId="Web-{91CD5F94-3017-6445-0984-5D7B7C40647A}" dt="2025-12-29T20:26:20.901" v="271"/>
          <ac:picMkLst>
            <pc:docMk/>
            <pc:sldMk cId="2545104010" sldId="303"/>
            <ac:picMk id="4" creationId="{030D7BB9-7839-8905-42D9-4D5EE7F6B817}"/>
          </ac:picMkLst>
        </pc:picChg>
      </pc:sldChg>
      <pc:sldChg chg="addSp delSp modSp new mod setBg">
        <pc:chgData name="UMUT ERKAN" userId="S::24bilp0043@isik.edu.tr::658397b2-dbe3-484a-88ae-d473a9a205a5" providerId="AD" clId="Web-{91CD5F94-3017-6445-0984-5D7B7C40647A}" dt="2025-12-29T20:27:27.871" v="274"/>
        <pc:sldMkLst>
          <pc:docMk/>
          <pc:sldMk cId="1195423603" sldId="304"/>
        </pc:sldMkLst>
        <pc:spChg chg="mod">
          <ac:chgData name="UMUT ERKAN" userId="S::24bilp0043@isik.edu.tr::658397b2-dbe3-484a-88ae-d473a9a205a5" providerId="AD" clId="Web-{91CD5F94-3017-6445-0984-5D7B7C40647A}" dt="2025-12-29T20:27:27.871" v="274"/>
          <ac:spMkLst>
            <pc:docMk/>
            <pc:sldMk cId="1195423603" sldId="304"/>
            <ac:spMk id="2" creationId="{6E2A26D2-305D-F475-EE45-B0D5B0D97705}"/>
          </ac:spMkLst>
        </pc:spChg>
        <pc:spChg chg="del">
          <ac:chgData name="UMUT ERKAN" userId="S::24bilp0043@isik.edu.tr::658397b2-dbe3-484a-88ae-d473a9a205a5" providerId="AD" clId="Web-{91CD5F94-3017-6445-0984-5D7B7C40647A}" dt="2025-12-29T20:27:24.277" v="273"/>
          <ac:spMkLst>
            <pc:docMk/>
            <pc:sldMk cId="1195423603" sldId="304"/>
            <ac:spMk id="3" creationId="{9B4CA1B7-38F7-E25A-B5E8-8ED77A671657}"/>
          </ac:spMkLst>
        </pc:spChg>
        <pc:spChg chg="add">
          <ac:chgData name="UMUT ERKAN" userId="S::24bilp0043@isik.edu.tr::658397b2-dbe3-484a-88ae-d473a9a205a5" providerId="AD" clId="Web-{91CD5F94-3017-6445-0984-5D7B7C40647A}" dt="2025-12-29T20:27:27.871" v="274"/>
          <ac:spMkLst>
            <pc:docMk/>
            <pc:sldMk cId="1195423603" sldId="304"/>
            <ac:spMk id="8" creationId="{83ACA59E-B946-2A75-9B9E-EB1D58361B21}"/>
          </ac:spMkLst>
        </pc:spChg>
        <pc:spChg chg="add">
          <ac:chgData name="UMUT ERKAN" userId="S::24bilp0043@isik.edu.tr::658397b2-dbe3-484a-88ae-d473a9a205a5" providerId="AD" clId="Web-{91CD5F94-3017-6445-0984-5D7B7C40647A}" dt="2025-12-29T20:27:27.871" v="274"/>
          <ac:spMkLst>
            <pc:docMk/>
            <pc:sldMk cId="1195423603" sldId="304"/>
            <ac:spMk id="11" creationId="{2B97F24A-32CE-4C1C-A50D-3016B394DCFB}"/>
          </ac:spMkLst>
        </pc:spChg>
        <pc:spChg chg="add">
          <ac:chgData name="UMUT ERKAN" userId="S::24bilp0043@isik.edu.tr::658397b2-dbe3-484a-88ae-d473a9a205a5" providerId="AD" clId="Web-{91CD5F94-3017-6445-0984-5D7B7C40647A}" dt="2025-12-29T20:27:27.871" v="274"/>
          <ac:spMkLst>
            <pc:docMk/>
            <pc:sldMk cId="1195423603" sldId="304"/>
            <ac:spMk id="13" creationId="{CD8B4F24-440B-49E9-B85D-733523DC064B}"/>
          </ac:spMkLst>
        </pc:spChg>
        <pc:picChg chg="add mod ord">
          <ac:chgData name="UMUT ERKAN" userId="S::24bilp0043@isik.edu.tr::658397b2-dbe3-484a-88ae-d473a9a205a5" providerId="AD" clId="Web-{91CD5F94-3017-6445-0984-5D7B7C40647A}" dt="2025-12-29T20:27:27.871" v="274"/>
          <ac:picMkLst>
            <pc:docMk/>
            <pc:sldMk cId="1195423603" sldId="304"/>
            <ac:picMk id="4" creationId="{2C334619-8591-0269-2ABD-6448CB86F083}"/>
          </ac:picMkLst>
        </pc:picChg>
      </pc:sldChg>
      <pc:sldChg chg="new">
        <pc:chgData name="UMUT ERKAN" userId="S::24bilp0043@isik.edu.tr::658397b2-dbe3-484a-88ae-d473a9a205a5" providerId="AD" clId="Web-{91CD5F94-3017-6445-0984-5D7B7C40647A}" dt="2025-12-29T20:27:57.622" v="275"/>
        <pc:sldMkLst>
          <pc:docMk/>
          <pc:sldMk cId="3695613849" sldId="30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29.12.2025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29.12.2025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29.12.2025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29.12.2025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29.12.2025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29.12.2025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29.12.2025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29.12.2025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29.12.2025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29.12.2025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29.12.2025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072480-10DA-4FB4-BEAE-2A1DEA90F248}" type="datetimeFigureOut">
              <a:rPr lang="tr-TR" smtClean="0"/>
              <a:t>29.12.2025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MCagriCAGLAR/SinemaGiseOtomasyonu" TargetMode="External"/><Relationship Id="rId3" Type="http://schemas.openxmlformats.org/officeDocument/2006/relationships/hyperlink" Target="https://www.biletiva.com/" TargetMode="External"/><Relationship Id="rId7" Type="http://schemas.openxmlformats.org/officeDocument/2006/relationships/hyperlink" Target="https://medium.com/@burak-kurt/sinema-bileti-sat%C4%B1%C5%9F-program%C4%B1-programlama-tutkunlar%C4%B1-i%CC%87%C3%A7in-harika-bir-pratik-proje-opensource-f4fa3aa5b080" TargetMode="External"/><Relationship Id="rId2" Type="http://schemas.openxmlformats.org/officeDocument/2006/relationships/hyperlink" Target="https://biletinial.com/tr-tr" TargetMode="External"/><Relationship Id="rId1" Type="http://schemas.openxmlformats.org/officeDocument/2006/relationships/slideLayout" Target="../slideLayouts/slideLayout2.xml"/><Relationship Id="rId6" Type="http://schemas.openxmlformats.org/officeDocument/2006/relationships/hyperlink" Target="https://github.com/OzcanFatihCan/Cinema-Automation" TargetMode="External"/><Relationship Id="rId5" Type="http://schemas.openxmlformats.org/officeDocument/2006/relationships/hyperlink" Target="https://github.com/pauceng/Cinema-Automation" TargetMode="External"/><Relationship Id="rId4" Type="http://schemas.openxmlformats.org/officeDocument/2006/relationships/hyperlink" Target="https://www.paribucineverse.com/" TargetMode="External"/><Relationship Id="rId9" Type="http://schemas.openxmlformats.org/officeDocument/2006/relationships/hyperlink" Target="https://www.scribd.com/document/508751362/Sinema-Otomasyon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p:cNvSpPr>
            <a:spLocks noGrp="1"/>
          </p:cNvSpPr>
          <p:nvPr>
            <p:ph type="ctrTitle"/>
          </p:nvPr>
        </p:nvSpPr>
        <p:spPr>
          <a:xfrm>
            <a:off x="35656" y="2679522"/>
            <a:ext cx="10640754" cy="754969"/>
          </a:xfrm>
        </p:spPr>
        <p:txBody>
          <a:bodyPr anchor="b">
            <a:normAutofit/>
          </a:bodyPr>
          <a:lstStyle/>
          <a:p>
            <a:r>
              <a:rPr lang="tr-TR" sz="2800">
                <a:solidFill>
                  <a:srgbClr val="000000"/>
                </a:solidFill>
                <a:highlight>
                  <a:srgbClr val="FFFFFF"/>
                </a:highlight>
                <a:latin typeface="Times New Roman"/>
                <a:cs typeface="Times New Roman"/>
              </a:rPr>
              <a:t>Görsel Programlama 2 Sinema Otomasyonu Proje Ödevi </a:t>
            </a:r>
          </a:p>
        </p:txBody>
      </p:sp>
      <p:sp>
        <p:nvSpPr>
          <p:cNvPr id="3" name="Alt Başlık 2"/>
          <p:cNvSpPr>
            <a:spLocks noGrp="1"/>
          </p:cNvSpPr>
          <p:nvPr>
            <p:ph type="subTitle" idx="1"/>
          </p:nvPr>
        </p:nvSpPr>
        <p:spPr>
          <a:xfrm>
            <a:off x="1107026" y="3680926"/>
            <a:ext cx="9570852" cy="2506801"/>
          </a:xfrm>
        </p:spPr>
        <p:txBody>
          <a:bodyPr anchor="ctr">
            <a:normAutofit/>
          </a:bodyPr>
          <a:lstStyle/>
          <a:p>
            <a:pPr algn="just"/>
            <a:r>
              <a:rPr lang="tr-TR" sz="1400">
                <a:highlight>
                  <a:srgbClr val="FFFFFF"/>
                </a:highlight>
                <a:latin typeface="Times New Roman"/>
                <a:cs typeface="Times New Roman"/>
              </a:rPr>
              <a:t>Proje Grubu Üyeleri : </a:t>
            </a:r>
          </a:p>
          <a:p>
            <a:pPr algn="just"/>
            <a:endParaRPr lang="tr-TR" sz="1400" dirty="0">
              <a:highlight>
                <a:srgbClr val="FFFFFF"/>
              </a:highlight>
              <a:latin typeface="Times New Roman"/>
              <a:cs typeface="Times New Roman"/>
            </a:endParaRPr>
          </a:p>
          <a:p>
            <a:pPr marL="285750" indent="-285750" algn="just">
              <a:buFont typeface="Courier New"/>
              <a:buChar char="○"/>
            </a:pPr>
            <a:r>
              <a:rPr lang="tr-TR" sz="1800">
                <a:highlight>
                  <a:srgbClr val="FFFFFF"/>
                </a:highlight>
                <a:latin typeface="Times New Roman"/>
                <a:cs typeface="Times New Roman"/>
              </a:rPr>
              <a:t>Umut Erkan       24BİLP0043</a:t>
            </a:r>
          </a:p>
          <a:p>
            <a:pPr marL="285750" indent="-285750" algn="just">
              <a:buFont typeface="Courier New"/>
              <a:buChar char="○"/>
            </a:pPr>
            <a:r>
              <a:rPr lang="tr-TR" sz="1800">
                <a:highlight>
                  <a:srgbClr val="FFFFFF"/>
                </a:highlight>
                <a:latin typeface="Times New Roman"/>
                <a:cs typeface="Times New Roman"/>
              </a:rPr>
              <a:t>Barış Çakmak    24BİLP0102</a:t>
            </a:r>
          </a:p>
          <a:p>
            <a:pPr marL="285750" indent="-285750" algn="just">
              <a:buFont typeface="Courier New"/>
              <a:buChar char="○"/>
            </a:pPr>
            <a:r>
              <a:rPr lang="tr-TR" sz="1800">
                <a:highlight>
                  <a:srgbClr val="FFFFFF"/>
                </a:highlight>
                <a:latin typeface="Times New Roman"/>
                <a:cs typeface="Times New Roman"/>
              </a:rPr>
              <a:t>Ömer Özçelik    24BİLP0097</a:t>
            </a:r>
            <a:endParaRPr lang="tr-TR" sz="1800"/>
          </a:p>
          <a:p>
            <a:endParaRPr lang="tr-TR" sz="2000" dirty="0">
              <a:solidFill>
                <a:schemeClr val="tx2"/>
              </a:solidFill>
            </a:endParaRPr>
          </a:p>
        </p:txBody>
      </p:sp>
      <p:grpSp>
        <p:nvGrpSpPr>
          <p:cNvPr id="18" name="Group 12">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4" name="Freeform: Shape 13">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Resim 3" descr="yazı tipi, logo, metin, grafik içeren bir resim&#10;&#10;Yapay zeka tarafından oluşturulmuş içerik yanlış olabilir.">
            <a:extLst>
              <a:ext uri="{FF2B5EF4-FFF2-40B4-BE49-F238E27FC236}">
                <a16:creationId xmlns:a16="http://schemas.microsoft.com/office/drawing/2014/main" id="{5A621A1C-3E61-A82E-A0B4-CCDC42CF6804}"/>
              </a:ext>
            </a:extLst>
          </p:cNvPr>
          <p:cNvPicPr>
            <a:picLocks noChangeAspect="1"/>
          </p:cNvPicPr>
          <p:nvPr/>
        </p:nvPicPr>
        <p:blipFill>
          <a:blip r:embed="rId2"/>
          <a:stretch>
            <a:fillRect/>
          </a:stretch>
        </p:blipFill>
        <p:spPr>
          <a:xfrm>
            <a:off x="1216443" y="320231"/>
            <a:ext cx="9697661" cy="2836567"/>
          </a:xfrm>
          <a:prstGeom prst="rect">
            <a:avLst/>
          </a:prstGeom>
        </p:spPr>
      </p:pic>
      <p:grpSp>
        <p:nvGrpSpPr>
          <p:cNvPr id="24" name="Group 18">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0" name="Freeform: Shape 19">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95D75E6-25A4-3A51-174E-07CE811627E1}"/>
              </a:ext>
            </a:extLst>
          </p:cNvPr>
          <p:cNvSpPr>
            <a:spLocks noGrp="1"/>
          </p:cNvSpPr>
          <p:nvPr>
            <p:ph type="title"/>
          </p:nvPr>
        </p:nvSpPr>
        <p:spPr>
          <a:xfrm>
            <a:off x="630936" y="639520"/>
            <a:ext cx="3429000" cy="1719072"/>
          </a:xfrm>
        </p:spPr>
        <p:txBody>
          <a:bodyPr anchor="b">
            <a:normAutofit/>
          </a:bodyPr>
          <a:lstStyle/>
          <a:p>
            <a:r>
              <a:rPr lang="tr-TR" sz="3800">
                <a:latin typeface="Times New Roman"/>
                <a:cs typeface="Times New Roman"/>
              </a:rPr>
              <a:t>Tasarıma Ait Eskiz Çalışmaları</a:t>
            </a:r>
            <a:endParaRPr lang="tr-TR" sz="38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C5BAED5-FBCB-CAB8-AACA-41853B64DDCC}"/>
              </a:ext>
            </a:extLst>
          </p:cNvPr>
          <p:cNvSpPr>
            <a:spLocks noGrp="1"/>
          </p:cNvSpPr>
          <p:nvPr>
            <p:ph idx="1"/>
          </p:nvPr>
        </p:nvSpPr>
        <p:spPr>
          <a:xfrm>
            <a:off x="630936" y="2807208"/>
            <a:ext cx="3429000" cy="3410712"/>
          </a:xfrm>
        </p:spPr>
        <p:txBody>
          <a:bodyPr anchor="t">
            <a:normAutofit/>
          </a:bodyPr>
          <a:lstStyle/>
          <a:p>
            <a:r>
              <a:rPr lang="tr-TR" sz="1600">
                <a:highlight>
                  <a:srgbClr val="FFFFFF"/>
                </a:highlight>
                <a:latin typeface="Times New Roman"/>
                <a:cs typeface="Times New Roman"/>
              </a:rPr>
              <a:t>Anasayfa Formu ilk tasarım</a:t>
            </a:r>
            <a:endParaRPr lang="tr-TR" sz="1600" dirty="0">
              <a:highlight>
                <a:srgbClr val="FFFFFF"/>
              </a:highlight>
              <a:latin typeface="Times New Roman"/>
              <a:cs typeface="Times New Roman"/>
            </a:endParaRPr>
          </a:p>
          <a:p>
            <a:endParaRPr lang="tr-TR" sz="1600" dirty="0">
              <a:highlight>
                <a:srgbClr val="FFFFFF"/>
              </a:highlight>
              <a:latin typeface="Times New Roman"/>
              <a:cs typeface="Times New Roman"/>
            </a:endParaRPr>
          </a:p>
          <a:p>
            <a:r>
              <a:rPr lang="tr-TR" sz="1600">
                <a:highlight>
                  <a:srgbClr val="FFFFFF"/>
                </a:highlight>
                <a:latin typeface="Times New Roman"/>
                <a:cs typeface="Times New Roman"/>
              </a:rPr>
              <a:t>Kullanıcının kayıtsız bir şekilde  dolaşabildiği filmleri göz gezdirip seçebildi yerin ilk tasarımı.</a:t>
            </a:r>
            <a:endParaRPr lang="tr-TR" sz="1600" dirty="0">
              <a:highlight>
                <a:srgbClr val="FFFFFF"/>
              </a:highlight>
              <a:latin typeface="Times New Roman"/>
              <a:cs typeface="Times New Roman"/>
            </a:endParaRPr>
          </a:p>
        </p:txBody>
      </p:sp>
      <p:pic>
        <p:nvPicPr>
          <p:cNvPr id="4" name="İçerik Yer Tutucusu 3" descr="metin, ekran görüntüsü, çizgi, yazı tipi içeren bir resim&#10;&#10;Yapay zeka tarafından oluşturulmuş içerik yanlış olabilir.">
            <a:extLst>
              <a:ext uri="{FF2B5EF4-FFF2-40B4-BE49-F238E27FC236}">
                <a16:creationId xmlns:a16="http://schemas.microsoft.com/office/drawing/2014/main" id="{32D92205-AD88-843F-F112-82627D9A1F73}"/>
              </a:ext>
            </a:extLst>
          </p:cNvPr>
          <p:cNvPicPr>
            <a:picLocks noChangeAspect="1"/>
          </p:cNvPicPr>
          <p:nvPr/>
        </p:nvPicPr>
        <p:blipFill>
          <a:blip r:embed="rId2"/>
          <a:stretch>
            <a:fillRect/>
          </a:stretch>
        </p:blipFill>
        <p:spPr>
          <a:xfrm>
            <a:off x="4430179" y="1390207"/>
            <a:ext cx="7127837" cy="4660292"/>
          </a:xfrm>
          <a:prstGeom prst="rect">
            <a:avLst/>
          </a:prstGeom>
        </p:spPr>
      </p:pic>
    </p:spTree>
    <p:extLst>
      <p:ext uri="{BB962C8B-B14F-4D97-AF65-F5344CB8AC3E}">
        <p14:creationId xmlns:p14="http://schemas.microsoft.com/office/powerpoint/2010/main" val="254004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F70E22-3932-85DB-96DB-6D33F3F0BEAF}"/>
              </a:ext>
            </a:extLst>
          </p:cNvPr>
          <p:cNvSpPr>
            <a:spLocks noGrp="1"/>
          </p:cNvSpPr>
          <p:nvPr>
            <p:ph type="title"/>
          </p:nvPr>
        </p:nvSpPr>
        <p:spPr>
          <a:xfrm>
            <a:off x="641374" y="639520"/>
            <a:ext cx="3669082" cy="1719072"/>
          </a:xfrm>
        </p:spPr>
        <p:txBody>
          <a:bodyPr anchor="b">
            <a:normAutofit/>
          </a:bodyPr>
          <a:lstStyle/>
          <a:p>
            <a:r>
              <a:rPr lang="tr-TR" sz="2400">
                <a:highlight>
                  <a:srgbClr val="FFFFFF"/>
                </a:highlight>
                <a:latin typeface="Times New Roman"/>
                <a:cs typeface="Times New Roman"/>
              </a:rPr>
              <a:t>Anasayfa,Giriş/Kayıt Form</a:t>
            </a:r>
            <a:endParaRPr lang="tr-TR" sz="2400">
              <a:latin typeface="Times New Roman"/>
              <a:cs typeface="Times New Roman"/>
            </a:endParaRP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F850D75-7589-6B2B-3B7A-C089744CEA62}"/>
              </a:ext>
            </a:extLst>
          </p:cNvPr>
          <p:cNvSpPr>
            <a:spLocks noGrp="1"/>
          </p:cNvSpPr>
          <p:nvPr>
            <p:ph idx="1"/>
          </p:nvPr>
        </p:nvSpPr>
        <p:spPr>
          <a:xfrm>
            <a:off x="641374" y="2807208"/>
            <a:ext cx="3669082" cy="3410712"/>
          </a:xfrm>
        </p:spPr>
        <p:txBody>
          <a:bodyPr anchor="t">
            <a:normAutofit/>
          </a:bodyPr>
          <a:lstStyle/>
          <a:p>
            <a:r>
              <a:rPr lang="tr-TR" sz="1800">
                <a:highlight>
                  <a:srgbClr val="FFFFFF"/>
                </a:highlight>
                <a:latin typeface="Times New Roman"/>
                <a:cs typeface="Times New Roman"/>
              </a:rPr>
              <a:t>Kullanıcının e-mail yoluyla kayıt olup otomasyonumuzun müşteri hizmeti sunduğumuz rolü üstlendiren kısmı</a:t>
            </a:r>
          </a:p>
        </p:txBody>
      </p:sp>
      <p:pic>
        <p:nvPicPr>
          <p:cNvPr id="4" name="İçerik Yer Tutucusu 3" descr="metin, ekran görüntüsü, diyagram, paralel içeren bir resim&#10;&#10;Yapay zeka tarafından oluşturulmuş içerik yanlış olabilir.">
            <a:extLst>
              <a:ext uri="{FF2B5EF4-FFF2-40B4-BE49-F238E27FC236}">
                <a16:creationId xmlns:a16="http://schemas.microsoft.com/office/drawing/2014/main" id="{D5DEFDC2-055E-288B-C317-101E0772B84F}"/>
              </a:ext>
            </a:extLst>
          </p:cNvPr>
          <p:cNvPicPr>
            <a:picLocks noChangeAspect="1"/>
          </p:cNvPicPr>
          <p:nvPr/>
        </p:nvPicPr>
        <p:blipFill>
          <a:blip r:embed="rId2"/>
          <a:stretch>
            <a:fillRect/>
          </a:stretch>
        </p:blipFill>
        <p:spPr>
          <a:xfrm>
            <a:off x="5058156" y="640080"/>
            <a:ext cx="6095999" cy="5577840"/>
          </a:xfrm>
          <a:prstGeom prst="rect">
            <a:avLst/>
          </a:prstGeom>
        </p:spPr>
      </p:pic>
    </p:spTree>
    <p:extLst>
      <p:ext uri="{BB962C8B-B14F-4D97-AF65-F5344CB8AC3E}">
        <p14:creationId xmlns:p14="http://schemas.microsoft.com/office/powerpoint/2010/main" val="210223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C72EE33-14A5-9D16-7149-BAC20CB63D76}"/>
              </a:ext>
            </a:extLst>
          </p:cNvPr>
          <p:cNvSpPr>
            <a:spLocks noGrp="1"/>
          </p:cNvSpPr>
          <p:nvPr>
            <p:ph type="title"/>
          </p:nvPr>
        </p:nvSpPr>
        <p:spPr>
          <a:xfrm>
            <a:off x="371094" y="1161288"/>
            <a:ext cx="3438144" cy="1124712"/>
          </a:xfrm>
        </p:spPr>
        <p:txBody>
          <a:bodyPr anchor="b">
            <a:normAutofit/>
          </a:bodyPr>
          <a:lstStyle/>
          <a:p>
            <a:r>
              <a:rPr lang="tr-TR" sz="2400">
                <a:highlight>
                  <a:srgbClr val="FFFFFF"/>
                </a:highlight>
                <a:latin typeface="Times New Roman"/>
                <a:cs typeface="Times New Roman"/>
              </a:rPr>
              <a:t>Anasayfa, profil Formu</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04315C88-6B10-625C-105A-D2F720D3166F}"/>
              </a:ext>
            </a:extLst>
          </p:cNvPr>
          <p:cNvSpPr>
            <a:spLocks noGrp="1"/>
          </p:cNvSpPr>
          <p:nvPr>
            <p:ph idx="1"/>
          </p:nvPr>
        </p:nvSpPr>
        <p:spPr>
          <a:xfrm>
            <a:off x="371094" y="2718054"/>
            <a:ext cx="3438906" cy="3207258"/>
          </a:xfrm>
        </p:spPr>
        <p:txBody>
          <a:bodyPr anchor="t">
            <a:normAutofit/>
          </a:bodyPr>
          <a:lstStyle/>
          <a:p>
            <a:r>
              <a:rPr lang="tr-TR" sz="1800">
                <a:highlight>
                  <a:srgbClr val="FFFFFF"/>
                </a:highlight>
                <a:latin typeface="Times New Roman"/>
                <a:cs typeface="Times New Roman"/>
              </a:rPr>
              <a:t>Müşterinin kişisel bilgilerini (eposta hariç) değiştirebildiği ve satın aldığı biletlere göz gezdirebildiği ve dilerse de profil resmini değiştirebildiği bir alandır.</a:t>
            </a:r>
            <a:endParaRPr lang="en-US" sz="1800">
              <a:highlight>
                <a:srgbClr val="FFFFFF"/>
              </a:highlight>
              <a:latin typeface="Times New Roman"/>
              <a:cs typeface="Times New Roman"/>
            </a:endParaRPr>
          </a:p>
        </p:txBody>
      </p:sp>
      <p:pic>
        <p:nvPicPr>
          <p:cNvPr id="4" name="İçerik Yer Tutucusu 3" descr="metin, ekran görüntüsü, diyagram, yazı tipi içeren bir resim&#10;&#10;Yapay zeka tarafından oluşturulmuş içerik yanlış olabilir.">
            <a:extLst>
              <a:ext uri="{FF2B5EF4-FFF2-40B4-BE49-F238E27FC236}">
                <a16:creationId xmlns:a16="http://schemas.microsoft.com/office/drawing/2014/main" id="{8A5EA3CB-9F9D-586D-7C00-2A3252EA6FDF}"/>
              </a:ext>
            </a:extLst>
          </p:cNvPr>
          <p:cNvPicPr>
            <a:picLocks noChangeAspect="1"/>
          </p:cNvPicPr>
          <p:nvPr/>
        </p:nvPicPr>
        <p:blipFill>
          <a:blip r:embed="rId2"/>
          <a:stretch>
            <a:fillRect/>
          </a:stretch>
        </p:blipFill>
        <p:spPr>
          <a:xfrm>
            <a:off x="4898967" y="853284"/>
            <a:ext cx="6921940" cy="5260673"/>
          </a:xfrm>
          <a:prstGeom prst="rect">
            <a:avLst/>
          </a:prstGeom>
        </p:spPr>
      </p:pic>
    </p:spTree>
    <p:extLst>
      <p:ext uri="{BB962C8B-B14F-4D97-AF65-F5344CB8AC3E}">
        <p14:creationId xmlns:p14="http://schemas.microsoft.com/office/powerpoint/2010/main" val="88215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8A28B12-AE7A-4A15-5124-588B59EE9E35}"/>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Anasayfa, film detay kısmı</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B51F24D-37D5-CB31-6579-E25E63489F52}"/>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Filmlerin satın almadan önceki kullanıcıların göz gezdirebileceği ve bilet almadan detay alabildikleri kısım</a:t>
            </a:r>
            <a:endParaRPr lang="en-US" sz="1800">
              <a:highlight>
                <a:srgbClr val="FFFFFF"/>
              </a:highlight>
              <a:latin typeface="Times New Roman"/>
              <a:cs typeface="Times New Roman"/>
            </a:endParaRPr>
          </a:p>
        </p:txBody>
      </p:sp>
      <p:pic>
        <p:nvPicPr>
          <p:cNvPr id="4" name="İçerik Yer Tutucusu 3" descr="metin, ekran görüntüsü, dikdörtgen, yazı tipi içeren bir resim&#10;&#10;Yapay zeka tarafından oluşturulmuş içerik yanlış olabilir.">
            <a:extLst>
              <a:ext uri="{FF2B5EF4-FFF2-40B4-BE49-F238E27FC236}">
                <a16:creationId xmlns:a16="http://schemas.microsoft.com/office/drawing/2014/main" id="{E743007A-E403-AFE8-845D-1C0A62F587E7}"/>
              </a:ext>
            </a:extLst>
          </p:cNvPr>
          <p:cNvPicPr>
            <a:picLocks noChangeAspect="1"/>
          </p:cNvPicPr>
          <p:nvPr/>
        </p:nvPicPr>
        <p:blipFill>
          <a:blip r:embed="rId2"/>
          <a:stretch>
            <a:fillRect/>
          </a:stretch>
        </p:blipFill>
        <p:spPr>
          <a:xfrm>
            <a:off x="4654296" y="1832515"/>
            <a:ext cx="6903720" cy="3192970"/>
          </a:xfrm>
          <a:prstGeom prst="rect">
            <a:avLst/>
          </a:prstGeom>
        </p:spPr>
      </p:pic>
    </p:spTree>
    <p:extLst>
      <p:ext uri="{BB962C8B-B14F-4D97-AF65-F5344CB8AC3E}">
        <p14:creationId xmlns:p14="http://schemas.microsoft.com/office/powerpoint/2010/main" val="22015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B2FC3B2-2310-1DD5-4722-1A6D51B87D10}"/>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Film ,Salon, Seans Seçimi Ekranın ilk tasarım</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9A8D6C8-BDE6-80FE-1F8B-19ACA6BA019F}"/>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Kullanıcı bu ekranı kullanarak İstediği filmi , o filmin bulunduğu salon , tarih ve seansı seçebildiği ekran.</a:t>
            </a:r>
            <a:endParaRPr lang="en-US" sz="1800">
              <a:highlight>
                <a:srgbClr val="FFFFFF"/>
              </a:highlight>
              <a:latin typeface="Times New Roman"/>
              <a:cs typeface="Times New Roman"/>
            </a:endParaRPr>
          </a:p>
        </p:txBody>
      </p:sp>
      <p:pic>
        <p:nvPicPr>
          <p:cNvPr id="4" name="İçerik Yer Tutucusu 3" descr="metin, ekran görüntüsü, yazı tipi, sayı, numara içeren bir resim&#10;&#10;Yapay zeka tarafından oluşturulmuş içerik yanlış olabilir.">
            <a:extLst>
              <a:ext uri="{FF2B5EF4-FFF2-40B4-BE49-F238E27FC236}">
                <a16:creationId xmlns:a16="http://schemas.microsoft.com/office/drawing/2014/main" id="{88C13BCA-323D-D5A9-2684-DE5486A0805E}"/>
              </a:ext>
            </a:extLst>
          </p:cNvPr>
          <p:cNvPicPr>
            <a:picLocks noChangeAspect="1"/>
          </p:cNvPicPr>
          <p:nvPr/>
        </p:nvPicPr>
        <p:blipFill>
          <a:blip r:embed="rId2"/>
          <a:stretch>
            <a:fillRect/>
          </a:stretch>
        </p:blipFill>
        <p:spPr>
          <a:xfrm>
            <a:off x="4654296" y="1418291"/>
            <a:ext cx="6903720" cy="4021417"/>
          </a:xfrm>
          <a:prstGeom prst="rect">
            <a:avLst/>
          </a:prstGeom>
        </p:spPr>
      </p:pic>
    </p:spTree>
    <p:extLst>
      <p:ext uri="{BB962C8B-B14F-4D97-AF65-F5344CB8AC3E}">
        <p14:creationId xmlns:p14="http://schemas.microsoft.com/office/powerpoint/2010/main" val="312807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9D66E22-FB59-F164-F07D-4C60D1354E4A}"/>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Bilet Tipi ve Yiyecek İçecek Seçimi Yapılan Ekranın İlk Tasarımı</a:t>
            </a:r>
            <a:endParaRPr lang="tr-TR" sz="24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FFDDBD2-2EF5-D936-0E95-F0EDAFE93D8A}"/>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Kullanıcı bu ekranı kullanarak istediği bilet tipinde ve isterse yemek ve yiyecek alışverişi yapabiliyordu.</a:t>
            </a:r>
            <a:endParaRPr lang="en-US" sz="1800">
              <a:highlight>
                <a:srgbClr val="FFFFFF"/>
              </a:highlight>
              <a:latin typeface="Times New Roman"/>
              <a:cs typeface="Times New Roman"/>
            </a:endParaRPr>
          </a:p>
        </p:txBody>
      </p:sp>
      <p:pic>
        <p:nvPicPr>
          <p:cNvPr id="4" name="İçerik Yer Tutucusu 3" descr="metin, ekran görüntüsü, yazı tipi, tasarım içeren bir resim&#10;&#10;Yapay zeka tarafından oluşturulmuş içerik yanlış olabilir.">
            <a:extLst>
              <a:ext uri="{FF2B5EF4-FFF2-40B4-BE49-F238E27FC236}">
                <a16:creationId xmlns:a16="http://schemas.microsoft.com/office/drawing/2014/main" id="{28EA66AA-64C8-F636-BB94-7658E388017F}"/>
              </a:ext>
            </a:extLst>
          </p:cNvPr>
          <p:cNvPicPr>
            <a:picLocks noChangeAspect="1"/>
          </p:cNvPicPr>
          <p:nvPr/>
        </p:nvPicPr>
        <p:blipFill>
          <a:blip r:embed="rId2"/>
          <a:stretch>
            <a:fillRect/>
          </a:stretch>
        </p:blipFill>
        <p:spPr>
          <a:xfrm>
            <a:off x="4654296" y="1435551"/>
            <a:ext cx="6903720" cy="3986897"/>
          </a:xfrm>
          <a:prstGeom prst="rect">
            <a:avLst/>
          </a:prstGeom>
        </p:spPr>
      </p:pic>
    </p:spTree>
    <p:extLst>
      <p:ext uri="{BB962C8B-B14F-4D97-AF65-F5344CB8AC3E}">
        <p14:creationId xmlns:p14="http://schemas.microsoft.com/office/powerpoint/2010/main" val="978626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7350405-993E-2F82-5147-08B9BF8C6E1C}"/>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Koltuk Seçimi’nin İlk Tasarımı</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3258E90-5E76-D8A4-6DD6-3D5A0DD3CAE8}"/>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Kullanıcı’nın koltuk seçimi yaptığı ekran olmasının yanında , dolu olan koltukları seçemediği ayrıca satın aldığı bilet sayısı kadar koltuk seçebildiği sayfadır.</a:t>
            </a:r>
            <a:endParaRPr lang="en-US" sz="1800">
              <a:highlight>
                <a:srgbClr val="FFFFFF"/>
              </a:highlight>
              <a:latin typeface="Times New Roman"/>
              <a:cs typeface="Times New Roman"/>
            </a:endParaRPr>
          </a:p>
        </p:txBody>
      </p:sp>
      <p:pic>
        <p:nvPicPr>
          <p:cNvPr id="4" name="İçerik Yer Tutucusu 3" descr="metin, ekran görüntüsü, tasarım içeren bir resim&#10;&#10;Yapay zeka tarafından oluşturulmuş içerik yanlış olabilir.">
            <a:extLst>
              <a:ext uri="{FF2B5EF4-FFF2-40B4-BE49-F238E27FC236}">
                <a16:creationId xmlns:a16="http://schemas.microsoft.com/office/drawing/2014/main" id="{1B142A19-5CA4-7EC3-EABC-C14766A921FD}"/>
              </a:ext>
            </a:extLst>
          </p:cNvPr>
          <p:cNvPicPr>
            <a:picLocks noChangeAspect="1"/>
          </p:cNvPicPr>
          <p:nvPr/>
        </p:nvPicPr>
        <p:blipFill>
          <a:blip r:embed="rId2"/>
          <a:stretch>
            <a:fillRect/>
          </a:stretch>
        </p:blipFill>
        <p:spPr>
          <a:xfrm>
            <a:off x="4654296" y="1426922"/>
            <a:ext cx="6903720" cy="4004156"/>
          </a:xfrm>
          <a:prstGeom prst="rect">
            <a:avLst/>
          </a:prstGeom>
        </p:spPr>
      </p:pic>
    </p:spTree>
    <p:extLst>
      <p:ext uri="{BB962C8B-B14F-4D97-AF65-F5344CB8AC3E}">
        <p14:creationId xmlns:p14="http://schemas.microsoft.com/office/powerpoint/2010/main" val="1605696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AC0D048-84CC-1E3E-C9D8-E441159AA594}"/>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Ödeme Ekranının ilk Tasarımı</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E519D8-A209-FCF5-2E08-622D42E63A2D}"/>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Kullanıcıyı Ödeme ekranına yönelten ve toplam tutarı gösteren ekranın ilk tasarımı. Kullanıcı bu sayfada Sözleşmeyi kabul etmeden ödeme sayfasına geçemiyordu.</a:t>
            </a:r>
            <a:endParaRPr lang="en-US" sz="1800">
              <a:highlight>
                <a:srgbClr val="FFFFFF"/>
              </a:highlight>
              <a:latin typeface="Times New Roman"/>
              <a:cs typeface="Times New Roman"/>
            </a:endParaRPr>
          </a:p>
        </p:txBody>
      </p:sp>
      <p:pic>
        <p:nvPicPr>
          <p:cNvPr id="4" name="İçerik Yer Tutucusu 3" descr="metin, ekran görüntüsü, yazı tipi, diyagram içeren bir resim&#10;&#10;Yapay zeka tarafından oluşturulmuş içerik yanlış olabilir.">
            <a:extLst>
              <a:ext uri="{FF2B5EF4-FFF2-40B4-BE49-F238E27FC236}">
                <a16:creationId xmlns:a16="http://schemas.microsoft.com/office/drawing/2014/main" id="{710A5E25-1C07-87B5-A16F-B91F9EE07374}"/>
              </a:ext>
            </a:extLst>
          </p:cNvPr>
          <p:cNvPicPr>
            <a:picLocks noChangeAspect="1"/>
          </p:cNvPicPr>
          <p:nvPr/>
        </p:nvPicPr>
        <p:blipFill>
          <a:blip r:embed="rId2"/>
          <a:stretch>
            <a:fillRect/>
          </a:stretch>
        </p:blipFill>
        <p:spPr>
          <a:xfrm>
            <a:off x="4654296" y="1435551"/>
            <a:ext cx="6903720" cy="3986897"/>
          </a:xfrm>
          <a:prstGeom prst="rect">
            <a:avLst/>
          </a:prstGeom>
        </p:spPr>
      </p:pic>
    </p:spTree>
    <p:extLst>
      <p:ext uri="{BB962C8B-B14F-4D97-AF65-F5344CB8AC3E}">
        <p14:creationId xmlns:p14="http://schemas.microsoft.com/office/powerpoint/2010/main" val="290706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2B89073-0EFA-7873-EE1F-B82E39AFEB5B}"/>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AdminPanel  ilk ekran tasarımı</a:t>
            </a:r>
            <a:endParaRPr lang="tr-TR" sz="2400"/>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C89BA9A-F7F7-24ED-0246-F41FE2D4CB1D}"/>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Adminin  giriş yaptığında gördüğü sayfanın ilk tasarımıdır , burada admin kısmına giriş yapan kişi sol panelden girmek istediği formu seçer ve o forma gider.</a:t>
            </a:r>
            <a:endParaRPr lang="en-US" sz="1800">
              <a:highlight>
                <a:srgbClr val="FFFFFF"/>
              </a:highlight>
              <a:latin typeface="Times New Roman"/>
              <a:cs typeface="Times New Roman"/>
            </a:endParaRPr>
          </a:p>
        </p:txBody>
      </p:sp>
      <p:pic>
        <p:nvPicPr>
          <p:cNvPr id="4" name="İçerik Yer Tutucusu 3" descr="dikdörtgen, ekran görüntüsü, çerçeve içeren bir resim&#10;&#10;Yapay zeka tarafından oluşturulmuş içerik yanlış olabilir.">
            <a:extLst>
              <a:ext uri="{FF2B5EF4-FFF2-40B4-BE49-F238E27FC236}">
                <a16:creationId xmlns:a16="http://schemas.microsoft.com/office/drawing/2014/main" id="{4D32160B-9377-6470-B864-90BFF5D4384A}"/>
              </a:ext>
            </a:extLst>
          </p:cNvPr>
          <p:cNvPicPr>
            <a:picLocks noChangeAspect="1"/>
          </p:cNvPicPr>
          <p:nvPr/>
        </p:nvPicPr>
        <p:blipFill>
          <a:blip r:embed="rId2"/>
          <a:stretch>
            <a:fillRect/>
          </a:stretch>
        </p:blipFill>
        <p:spPr>
          <a:xfrm>
            <a:off x="4654296" y="1806626"/>
            <a:ext cx="6903720" cy="3244748"/>
          </a:xfrm>
          <a:prstGeom prst="rect">
            <a:avLst/>
          </a:prstGeom>
        </p:spPr>
      </p:pic>
    </p:spTree>
    <p:extLst>
      <p:ext uri="{BB962C8B-B14F-4D97-AF65-F5344CB8AC3E}">
        <p14:creationId xmlns:p14="http://schemas.microsoft.com/office/powerpoint/2010/main" val="237971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FF4E47-0C1F-A805-5F3C-D61C1ED36129}"/>
              </a:ext>
            </a:extLst>
          </p:cNvPr>
          <p:cNvSpPr>
            <a:spLocks noGrp="1"/>
          </p:cNvSpPr>
          <p:nvPr>
            <p:ph type="title"/>
          </p:nvPr>
        </p:nvSpPr>
        <p:spPr>
          <a:xfrm>
            <a:off x="876693" y="741391"/>
            <a:ext cx="3455821" cy="1616203"/>
          </a:xfrm>
        </p:spPr>
        <p:txBody>
          <a:bodyPr anchor="b">
            <a:normAutofit/>
          </a:bodyPr>
          <a:lstStyle/>
          <a:p>
            <a:r>
              <a:rPr lang="tr-TR" sz="2400">
                <a:highlight>
                  <a:srgbClr val="FFFFFF"/>
                </a:highlight>
                <a:latin typeface="Times New Roman"/>
                <a:cs typeface="Times New Roman"/>
              </a:rPr>
              <a:t>FRMAdminpanel Büfe ilk tasarımı</a:t>
            </a:r>
            <a:endParaRPr lang="tr-TR" sz="2400"/>
          </a:p>
        </p:txBody>
      </p:sp>
      <p:sp>
        <p:nvSpPr>
          <p:cNvPr id="8" name="Content Placeholder 7">
            <a:extLst>
              <a:ext uri="{FF2B5EF4-FFF2-40B4-BE49-F238E27FC236}">
                <a16:creationId xmlns:a16="http://schemas.microsoft.com/office/drawing/2014/main" id="{4875223F-05F4-8669-6A78-6623EE1DECD1}"/>
              </a:ext>
            </a:extLst>
          </p:cNvPr>
          <p:cNvSpPr>
            <a:spLocks noGrp="1"/>
          </p:cNvSpPr>
          <p:nvPr>
            <p:ph idx="1"/>
          </p:nvPr>
        </p:nvSpPr>
        <p:spPr>
          <a:xfrm>
            <a:off x="876693" y="2533476"/>
            <a:ext cx="3455821" cy="3447832"/>
          </a:xfrm>
        </p:spPr>
        <p:txBody>
          <a:bodyPr anchor="t">
            <a:normAutofit/>
          </a:bodyPr>
          <a:lstStyle/>
          <a:p>
            <a:r>
              <a:rPr lang="en-US" sz="1800" dirty="0" err="1">
                <a:highlight>
                  <a:srgbClr val="FFFFFF"/>
                </a:highlight>
                <a:latin typeface="Times New Roman"/>
                <a:cs typeface="Times New Roman"/>
              </a:rPr>
              <a:t>Adminin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veya</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büfe</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satıcısının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kullanıcıya</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ürün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satabildiği</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ve</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sattığı</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ürünün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muhasebe</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tablosuna</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eklendiği</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kısımdır</a:t>
            </a:r>
            <a:endParaRPr lang="en-US" sz="1800" dirty="0" err="1"/>
          </a:p>
        </p:txBody>
      </p:sp>
      <p:pic>
        <p:nvPicPr>
          <p:cNvPr id="4" name="İçerik Yer Tutucusu 3" descr="metin, ekran görüntüsü, ekran, görüntüleme, dikdörtgen içeren bir resim&#10;&#10;Yapay zeka tarafından oluşturulmuş içerik yanlış olabilir.">
            <a:extLst>
              <a:ext uri="{FF2B5EF4-FFF2-40B4-BE49-F238E27FC236}">
                <a16:creationId xmlns:a16="http://schemas.microsoft.com/office/drawing/2014/main" id="{B5E565EE-EAE8-5481-1594-A253AA338BA1}"/>
              </a:ext>
            </a:extLst>
          </p:cNvPr>
          <p:cNvPicPr>
            <a:picLocks noChangeAspect="1"/>
          </p:cNvPicPr>
          <p:nvPr/>
        </p:nvPicPr>
        <p:blipFill>
          <a:blip r:embed="rId2"/>
          <a:stretch>
            <a:fillRect/>
          </a:stretch>
        </p:blipFill>
        <p:spPr>
          <a:xfrm>
            <a:off x="4987672" y="1916185"/>
            <a:ext cx="6389346" cy="3034939"/>
          </a:xfrm>
          <a:prstGeom prst="rect">
            <a:avLst/>
          </a:prstGeom>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72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8AE920F9-AFFE-DC48-5CA4-34F755972BF6}"/>
              </a:ext>
            </a:extLst>
          </p:cNvPr>
          <p:cNvSpPr>
            <a:spLocks noGrp="1"/>
          </p:cNvSpPr>
          <p:nvPr>
            <p:ph idx="1"/>
          </p:nvPr>
        </p:nvSpPr>
        <p:spPr>
          <a:xfrm>
            <a:off x="250213" y="364896"/>
            <a:ext cx="10313712" cy="6169948"/>
          </a:xfrm>
        </p:spPr>
        <p:txBody>
          <a:bodyPr vert="horz" lIns="91440" tIns="45720" rIns="91440" bIns="45720" rtlCol="0" anchor="t">
            <a:noAutofit/>
          </a:bodyPr>
          <a:lstStyle/>
          <a:p>
            <a:pPr marL="0" indent="0"/>
            <a:endParaRPr lang="tr-TR" sz="500">
              <a:solidFill>
                <a:schemeClr val="tx2"/>
              </a:solidFill>
              <a:highlight>
                <a:srgbClr val="FFFFFF"/>
              </a:highlight>
              <a:latin typeface="Times New Roman"/>
              <a:cs typeface="Times New Roman"/>
            </a:endParaRPr>
          </a:p>
          <a:p>
            <a:pPr marL="0" indent="0">
              <a:buNone/>
            </a:pPr>
            <a:r>
              <a:rPr lang="tr-TR" sz="1800">
                <a:solidFill>
                  <a:schemeClr val="tx2"/>
                </a:solidFill>
                <a:highlight>
                  <a:srgbClr val="FFFFFF"/>
                </a:highlight>
                <a:latin typeface="Times New Roman"/>
                <a:cs typeface="Times New Roman"/>
              </a:rPr>
              <a:t>İÇİNDEKİLER</a:t>
            </a:r>
            <a:endParaRPr lang="tr-TR" sz="1800" dirty="0">
              <a:solidFill>
                <a:schemeClr val="tx2"/>
              </a:solidFill>
              <a:highlight>
                <a:srgbClr val="FFFFFF"/>
              </a:highlight>
              <a:latin typeface="Times New Roman"/>
              <a:cs typeface="Times New Roman"/>
            </a:endParaRPr>
          </a:p>
          <a:p>
            <a:pPr marL="0" indent="0"/>
            <a:endParaRPr lang="tr-TR" sz="1800" dirty="0">
              <a:solidFill>
                <a:schemeClr val="tx2"/>
              </a:solidFill>
              <a:highlight>
                <a:srgbClr val="FFFFFF"/>
              </a:highlight>
              <a:latin typeface="Times New Roman"/>
              <a:cs typeface="Times New Roman"/>
            </a:endParaRPr>
          </a:p>
          <a:p>
            <a:pPr marL="0" indent="0"/>
            <a:r>
              <a:rPr lang="tr-TR" sz="1800">
                <a:solidFill>
                  <a:schemeClr val="tx2"/>
                </a:solidFill>
                <a:highlight>
                  <a:srgbClr val="FFFFFF"/>
                </a:highlight>
                <a:latin typeface="Times New Roman"/>
                <a:cs typeface="Times New Roman"/>
              </a:rPr>
              <a:t>1-Kapak </a:t>
            </a:r>
            <a:endParaRPr lang="tr-TR" sz="1800">
              <a:solidFill>
                <a:schemeClr val="tx2"/>
              </a:solidFill>
            </a:endParaRPr>
          </a:p>
          <a:p>
            <a:r>
              <a:rPr lang="tr-TR" sz="1800">
                <a:solidFill>
                  <a:schemeClr val="tx2"/>
                </a:solidFill>
                <a:highlight>
                  <a:srgbClr val="FFFFFF"/>
                </a:highlight>
                <a:latin typeface="Times New Roman"/>
                <a:cs typeface="Times New Roman"/>
              </a:rPr>
              <a:t>2- İçindekiler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3- Projenin Amacı ve Motivasyonu</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 4- Proje Araştırması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+Projeye yönelik araştırmalarınız,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+Yapay zeka kullanım amaçlarınız ve sonuçlarınız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+Karşılaşılan problemler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5- Tasarıma ait eskiz çalışmaları (Miro- Figma - el çizimi vb)</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6- Herhangi modüle ait algoritma akış şeması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7- Veri Tabanı Tasarımı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8- Gantt Diyagramı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9- Uygulamanıza ait menülerin ekran görüntüleri ve açıklamaları </a:t>
            </a:r>
            <a:endParaRPr lang="tr-TR" sz="1800" dirty="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10- Kaynakça</a:t>
            </a:r>
          </a:p>
          <a:p>
            <a:endParaRPr lang="tr-TR" sz="5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2118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FB9936B-8448-C5E9-B560-A18318A738CA}"/>
              </a:ext>
            </a:extLst>
          </p:cNvPr>
          <p:cNvSpPr>
            <a:spLocks noGrp="1"/>
          </p:cNvSpPr>
          <p:nvPr>
            <p:ph type="title"/>
          </p:nvPr>
        </p:nvSpPr>
        <p:spPr>
          <a:xfrm>
            <a:off x="642141" y="639520"/>
            <a:ext cx="3877235" cy="1719072"/>
          </a:xfrm>
        </p:spPr>
        <p:txBody>
          <a:bodyPr anchor="b">
            <a:normAutofit/>
          </a:bodyPr>
          <a:lstStyle/>
          <a:p>
            <a:r>
              <a:rPr lang="tr-TR" sz="2400">
                <a:highlight>
                  <a:srgbClr val="FFFFFF"/>
                </a:highlight>
                <a:latin typeface="Times New Roman"/>
                <a:cs typeface="Times New Roman"/>
              </a:rPr>
              <a:t>FRMAdminPanel  Muhasebe formu ilk tasarımı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A5F9B5E-3713-65C7-A18B-2713289631AF}"/>
              </a:ext>
            </a:extLst>
          </p:cNvPr>
          <p:cNvSpPr>
            <a:spLocks noGrp="1"/>
          </p:cNvSpPr>
          <p:nvPr>
            <p:ph idx="1"/>
          </p:nvPr>
        </p:nvSpPr>
        <p:spPr>
          <a:xfrm>
            <a:off x="630936" y="2807208"/>
            <a:ext cx="3429000" cy="3410712"/>
          </a:xfrm>
        </p:spPr>
        <p:txBody>
          <a:bodyPr anchor="t">
            <a:normAutofit/>
          </a:bodyPr>
          <a:lstStyle/>
          <a:p>
            <a:r>
              <a:rPr lang="tr-TR" sz="1800">
                <a:highlight>
                  <a:srgbClr val="FFFFFF"/>
                </a:highlight>
                <a:latin typeface="Times New Roman"/>
                <a:cs typeface="Times New Roman"/>
              </a:rPr>
              <a:t>Adminin veya Muhasebe çalışanının  alt kısımdaki muhasebe tablosuna kayıt yapabildiği ayrıca sistemde yapılan her işlemin muhasebe tablosundan  güncelleme , silme , temizleme  ve listeleme yapabildiği ilk ekran tasarımıdır.</a:t>
            </a:r>
            <a:br>
              <a:rPr lang="tr-TR" sz="1200" dirty="0">
                <a:highlight>
                  <a:srgbClr val="FFFFFF"/>
                </a:highlight>
                <a:latin typeface="Times New Roman"/>
                <a:cs typeface="Times New Roman"/>
              </a:rPr>
            </a:br>
            <a:endParaRPr lang="en-US" sz="1200">
              <a:highlight>
                <a:srgbClr val="FFFFFF"/>
              </a:highlight>
              <a:latin typeface="Times New Roman"/>
              <a:cs typeface="Times New Roman"/>
            </a:endParaRPr>
          </a:p>
        </p:txBody>
      </p:sp>
      <p:pic>
        <p:nvPicPr>
          <p:cNvPr id="4" name="İçerik Yer Tutucusu 3" descr="metin, ekran görüntüsü, ekran, görüntüleme, diyagram içeren bir resim&#10;&#10;Yapay zeka tarafından oluşturulmuş içerik yanlış olabilir.">
            <a:extLst>
              <a:ext uri="{FF2B5EF4-FFF2-40B4-BE49-F238E27FC236}">
                <a16:creationId xmlns:a16="http://schemas.microsoft.com/office/drawing/2014/main" id="{560A884F-3512-DA6C-36EF-16B62B702FF4}"/>
              </a:ext>
            </a:extLst>
          </p:cNvPr>
          <p:cNvPicPr>
            <a:picLocks noChangeAspect="1"/>
          </p:cNvPicPr>
          <p:nvPr/>
        </p:nvPicPr>
        <p:blipFill>
          <a:blip r:embed="rId2"/>
          <a:stretch>
            <a:fillRect/>
          </a:stretch>
        </p:blipFill>
        <p:spPr>
          <a:xfrm>
            <a:off x="4654296" y="1599514"/>
            <a:ext cx="6903720" cy="3658971"/>
          </a:xfrm>
          <a:prstGeom prst="rect">
            <a:avLst/>
          </a:prstGeom>
        </p:spPr>
      </p:pic>
    </p:spTree>
    <p:extLst>
      <p:ext uri="{BB962C8B-B14F-4D97-AF65-F5344CB8AC3E}">
        <p14:creationId xmlns:p14="http://schemas.microsoft.com/office/powerpoint/2010/main" val="167977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EC2A034-7DEB-D4D8-F051-92E754CAD8CA}"/>
              </a:ext>
            </a:extLst>
          </p:cNvPr>
          <p:cNvSpPr>
            <a:spLocks noGrp="1"/>
          </p:cNvSpPr>
          <p:nvPr>
            <p:ph type="title"/>
          </p:nvPr>
        </p:nvSpPr>
        <p:spPr>
          <a:xfrm>
            <a:off x="642141" y="639520"/>
            <a:ext cx="3563471" cy="1719072"/>
          </a:xfrm>
        </p:spPr>
        <p:txBody>
          <a:bodyPr anchor="b">
            <a:normAutofit/>
          </a:bodyPr>
          <a:lstStyle/>
          <a:p>
            <a:r>
              <a:rPr lang="tr-TR" sz="2400">
                <a:highlight>
                  <a:srgbClr val="FFFFFF"/>
                </a:highlight>
                <a:latin typeface="Times New Roman"/>
                <a:cs typeface="Times New Roman"/>
              </a:rPr>
              <a:t>FRMAdminPanel Yönetim formu ilk tasarımı</a:t>
            </a:r>
            <a:r>
              <a:rPr lang="tr-TR" sz="2400" dirty="0">
                <a:highlight>
                  <a:srgbClr val="FFFFFF"/>
                </a:highlight>
                <a:latin typeface="Times New Roman"/>
                <a:cs typeface="Times New Roman"/>
              </a:rPr>
              <a:t>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8199050-7FC0-A03F-0743-CC6EEC2848FA}"/>
              </a:ext>
            </a:extLst>
          </p:cNvPr>
          <p:cNvSpPr>
            <a:spLocks noGrp="1"/>
          </p:cNvSpPr>
          <p:nvPr>
            <p:ph idx="1"/>
          </p:nvPr>
        </p:nvSpPr>
        <p:spPr>
          <a:xfrm>
            <a:off x="630936" y="2807208"/>
            <a:ext cx="3429000" cy="3410712"/>
          </a:xfrm>
        </p:spPr>
        <p:txBody>
          <a:bodyPr anchor="t">
            <a:normAutofit/>
          </a:bodyPr>
          <a:lstStyle/>
          <a:p>
            <a:r>
              <a:rPr lang="en-US" sz="1800" dirty="0" err="1">
                <a:highlight>
                  <a:srgbClr val="FFFFFF"/>
                </a:highlight>
                <a:latin typeface="Times New Roman"/>
                <a:cs typeface="Times New Roman"/>
              </a:rPr>
              <a:t>Adminin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Film,Salon,Saat</a:t>
            </a:r>
            <a:r>
              <a:rPr lang="en-US" sz="1800" dirty="0">
                <a:highlight>
                  <a:srgbClr val="FFFFFF"/>
                </a:highlight>
                <a:latin typeface="Times New Roman"/>
                <a:cs typeface="Times New Roman"/>
              </a:rPr>
              <a:t> ,Tarih </a:t>
            </a:r>
            <a:r>
              <a:rPr lang="en-US" sz="1800" dirty="0" err="1">
                <a:highlight>
                  <a:srgbClr val="FFFFFF"/>
                </a:highlight>
                <a:latin typeface="Times New Roman"/>
                <a:cs typeface="Times New Roman"/>
              </a:rPr>
              <a:t>ve</a:t>
            </a:r>
            <a:r>
              <a:rPr lang="en-US" sz="1800" dirty="0">
                <a:highlight>
                  <a:srgbClr val="FFFFFF"/>
                </a:highlight>
                <a:latin typeface="Times New Roman"/>
                <a:cs typeface="Times New Roman"/>
              </a:rPr>
              <a:t> Seans </a:t>
            </a:r>
            <a:r>
              <a:rPr lang="en-US" sz="1800" dirty="0" err="1">
                <a:highlight>
                  <a:srgbClr val="FFFFFF"/>
                </a:highlight>
                <a:latin typeface="Times New Roman"/>
                <a:cs typeface="Times New Roman"/>
              </a:rPr>
              <a:t>oluşturabildiği</a:t>
            </a:r>
            <a:r>
              <a:rPr lang="en-US" sz="1800" dirty="0">
                <a:highlight>
                  <a:srgbClr val="FFFFFF"/>
                </a:highlight>
                <a:latin typeface="Times New Roman"/>
                <a:cs typeface="Times New Roman"/>
              </a:rPr>
              <a:t>   , </a:t>
            </a:r>
            <a:r>
              <a:rPr lang="en-US" sz="1800" dirty="0" err="1">
                <a:highlight>
                  <a:srgbClr val="FFFFFF"/>
                </a:highlight>
                <a:latin typeface="Times New Roman"/>
                <a:cs typeface="Times New Roman"/>
              </a:rPr>
              <a:t>ayrıca</a:t>
            </a:r>
            <a:r>
              <a:rPr lang="en-US" sz="1800" dirty="0">
                <a:highlight>
                  <a:srgbClr val="FFFFFF"/>
                </a:highlight>
                <a:latin typeface="Times New Roman"/>
                <a:cs typeface="Times New Roman"/>
              </a:rPr>
              <a:t> alt </a:t>
            </a:r>
            <a:r>
              <a:rPr lang="en-US" sz="1800" dirty="0" err="1">
                <a:highlight>
                  <a:srgbClr val="FFFFFF"/>
                </a:highlight>
                <a:latin typeface="Times New Roman"/>
                <a:cs typeface="Times New Roman"/>
              </a:rPr>
              <a:t>kısmıdaki</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tabloda</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mevcuttaki</a:t>
            </a:r>
            <a:r>
              <a:rPr lang="en-US" sz="1800" dirty="0">
                <a:highlight>
                  <a:srgbClr val="FFFFFF"/>
                </a:highlight>
                <a:latin typeface="Times New Roman"/>
                <a:cs typeface="Times New Roman"/>
              </a:rPr>
              <a:t> film </a:t>
            </a:r>
            <a:r>
              <a:rPr lang="en-US" sz="1800" dirty="0" err="1">
                <a:highlight>
                  <a:srgbClr val="FFFFFF"/>
                </a:highlight>
                <a:latin typeface="Times New Roman"/>
                <a:cs typeface="Times New Roman"/>
              </a:rPr>
              <a:t>seansları</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listeleyen</a:t>
            </a:r>
            <a:r>
              <a:rPr lang="en-US" sz="1800" dirty="0">
                <a:highlight>
                  <a:srgbClr val="FFFFFF"/>
                </a:highlight>
                <a:latin typeface="Times New Roman"/>
                <a:cs typeface="Times New Roman"/>
              </a:rPr>
              <a:t> ilk </a:t>
            </a:r>
            <a:r>
              <a:rPr lang="en-US" sz="1800" dirty="0" err="1">
                <a:highlight>
                  <a:srgbClr val="FFFFFF"/>
                </a:highlight>
                <a:latin typeface="Times New Roman"/>
                <a:cs typeface="Times New Roman"/>
              </a:rPr>
              <a:t>ekran</a:t>
            </a:r>
            <a:r>
              <a:rPr lang="en-US" sz="1800" dirty="0">
                <a:highlight>
                  <a:srgbClr val="FFFFFF"/>
                </a:highlight>
                <a:latin typeface="Times New Roman"/>
                <a:cs typeface="Times New Roman"/>
              </a:rPr>
              <a:t> </a:t>
            </a:r>
            <a:r>
              <a:rPr lang="en-US" sz="1800" dirty="0" err="1">
                <a:highlight>
                  <a:srgbClr val="FFFFFF"/>
                </a:highlight>
                <a:latin typeface="Times New Roman"/>
                <a:cs typeface="Times New Roman"/>
              </a:rPr>
              <a:t>tasarımıdır</a:t>
            </a:r>
            <a:endParaRPr lang="en-US" sz="1800" dirty="0" err="1"/>
          </a:p>
        </p:txBody>
      </p:sp>
      <p:pic>
        <p:nvPicPr>
          <p:cNvPr id="4" name="İçerik Yer Tutucusu 3" descr="metin, ekran görüntüsü, diyagram, ekran, görüntüleme içeren bir resim&#10;&#10;Yapay zeka tarafından oluşturulmuş içerik yanlış olabilir.">
            <a:extLst>
              <a:ext uri="{FF2B5EF4-FFF2-40B4-BE49-F238E27FC236}">
                <a16:creationId xmlns:a16="http://schemas.microsoft.com/office/drawing/2014/main" id="{7289F683-4C55-F613-C768-4309852E788A}"/>
              </a:ext>
            </a:extLst>
          </p:cNvPr>
          <p:cNvPicPr>
            <a:picLocks noChangeAspect="1"/>
          </p:cNvPicPr>
          <p:nvPr/>
        </p:nvPicPr>
        <p:blipFill>
          <a:blip r:embed="rId2"/>
          <a:stretch>
            <a:fillRect/>
          </a:stretch>
        </p:blipFill>
        <p:spPr>
          <a:xfrm>
            <a:off x="4508620" y="1093828"/>
            <a:ext cx="7060602" cy="4636726"/>
          </a:xfrm>
          <a:prstGeom prst="rect">
            <a:avLst/>
          </a:prstGeom>
        </p:spPr>
      </p:pic>
    </p:spTree>
    <p:extLst>
      <p:ext uri="{BB962C8B-B14F-4D97-AF65-F5344CB8AC3E}">
        <p14:creationId xmlns:p14="http://schemas.microsoft.com/office/powerpoint/2010/main" val="846806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F6C6C80-9676-F668-63B5-C0C7DCBD8615}"/>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FRMAdminPanel Bilet Satış formu ilk tasarımı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1F32E250-66B3-D461-B988-BDB8F6A64F33}"/>
              </a:ext>
            </a:extLst>
          </p:cNvPr>
          <p:cNvSpPr>
            <a:spLocks noGrp="1"/>
          </p:cNvSpPr>
          <p:nvPr>
            <p:ph idx="1"/>
          </p:nvPr>
        </p:nvSpPr>
        <p:spPr>
          <a:xfrm>
            <a:off x="630936" y="2807208"/>
            <a:ext cx="3429000" cy="3410712"/>
          </a:xfrm>
        </p:spPr>
        <p:txBody>
          <a:bodyPr anchor="t">
            <a:normAutofit/>
          </a:bodyPr>
          <a:lstStyle/>
          <a:p>
            <a:r>
              <a:rPr lang="en-US" sz="2000" dirty="0" err="1">
                <a:highlight>
                  <a:srgbClr val="FFFFFF"/>
                </a:highlight>
                <a:latin typeface="Times New Roman"/>
                <a:cs typeface="Times New Roman"/>
              </a:rPr>
              <a:t>Adminin</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veya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Gişe</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memurunun</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kullanıcıya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bilet</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satışı</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yapabildiği</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formun</a:t>
            </a:r>
            <a:r>
              <a:rPr lang="en-US" sz="2000" dirty="0">
                <a:highlight>
                  <a:srgbClr val="FFFFFF"/>
                </a:highlight>
                <a:latin typeface="Times New Roman"/>
                <a:cs typeface="Times New Roman"/>
              </a:rPr>
              <a:t> ilk </a:t>
            </a:r>
            <a:r>
              <a:rPr lang="en-US" sz="2000" dirty="0" err="1">
                <a:highlight>
                  <a:srgbClr val="FFFFFF"/>
                </a:highlight>
                <a:latin typeface="Times New Roman"/>
                <a:cs typeface="Times New Roman"/>
              </a:rPr>
              <a:t>ekran</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tasarımı</a:t>
            </a:r>
            <a:r>
              <a:rPr lang="en-US" sz="2000" dirty="0">
                <a:highlight>
                  <a:srgbClr val="FFFFFF"/>
                </a:highlight>
                <a:latin typeface="Times New Roman"/>
                <a:cs typeface="Times New Roman"/>
              </a:rPr>
              <a:t> </a:t>
            </a:r>
            <a:endParaRPr lang="en-US" sz="2000" dirty="0"/>
          </a:p>
        </p:txBody>
      </p:sp>
      <p:pic>
        <p:nvPicPr>
          <p:cNvPr id="4" name="İçerik Yer Tutucusu 3" descr="ekran görüntüsü, metin, dikdörtgen, diyagram içeren bir resim&#10;&#10;Yapay zeka tarafından oluşturulmuş içerik yanlış olabilir.">
            <a:extLst>
              <a:ext uri="{FF2B5EF4-FFF2-40B4-BE49-F238E27FC236}">
                <a16:creationId xmlns:a16="http://schemas.microsoft.com/office/drawing/2014/main" id="{F56636FC-23CE-3904-A8B5-699D4D8D62CB}"/>
              </a:ext>
            </a:extLst>
          </p:cNvPr>
          <p:cNvPicPr>
            <a:picLocks noChangeAspect="1"/>
          </p:cNvPicPr>
          <p:nvPr/>
        </p:nvPicPr>
        <p:blipFill>
          <a:blip r:embed="rId2"/>
          <a:stretch>
            <a:fillRect/>
          </a:stretch>
        </p:blipFill>
        <p:spPr>
          <a:xfrm>
            <a:off x="4654296" y="1478700"/>
            <a:ext cx="6903720" cy="3900600"/>
          </a:xfrm>
          <a:prstGeom prst="rect">
            <a:avLst/>
          </a:prstGeom>
        </p:spPr>
      </p:pic>
    </p:spTree>
    <p:extLst>
      <p:ext uri="{BB962C8B-B14F-4D97-AF65-F5344CB8AC3E}">
        <p14:creationId xmlns:p14="http://schemas.microsoft.com/office/powerpoint/2010/main" val="1257352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B6E1164-20C2-A1ED-7D5D-F7080024447D}"/>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FRMAdminPanel koltuk seçim formu ilk ekran tasarımı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BA0A6B3-3600-77FB-E5D0-7E18EAAAFF9C}"/>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Adminin veya gişe memurunun kullanıcıya bilet satarken kullanıcıya gözüken kendi koltuğunu seçtiği kısımının ilk ekran tasarımı.</a:t>
            </a:r>
            <a:endParaRPr lang="en-US" sz="2000">
              <a:highlight>
                <a:srgbClr val="FFFFFF"/>
              </a:highlight>
              <a:latin typeface="Times New Roman"/>
              <a:cs typeface="Times New Roman"/>
            </a:endParaRPr>
          </a:p>
        </p:txBody>
      </p:sp>
      <p:pic>
        <p:nvPicPr>
          <p:cNvPr id="4" name="İçerik Yer Tutucusu 3" descr="ekran görüntüsü, diyagram, metin, dikdörtgen içeren bir resim&#10;&#10;Yapay zeka tarafından oluşturulmuş içerik yanlış olabilir.">
            <a:extLst>
              <a:ext uri="{FF2B5EF4-FFF2-40B4-BE49-F238E27FC236}">
                <a16:creationId xmlns:a16="http://schemas.microsoft.com/office/drawing/2014/main" id="{7B57161C-C676-6765-64E2-2C9B826BA92F}"/>
              </a:ext>
            </a:extLst>
          </p:cNvPr>
          <p:cNvPicPr>
            <a:picLocks noChangeAspect="1"/>
          </p:cNvPicPr>
          <p:nvPr/>
        </p:nvPicPr>
        <p:blipFill>
          <a:blip r:embed="rId2"/>
          <a:stretch>
            <a:fillRect/>
          </a:stretch>
        </p:blipFill>
        <p:spPr>
          <a:xfrm>
            <a:off x="4654296" y="1944700"/>
            <a:ext cx="6903720" cy="2968600"/>
          </a:xfrm>
          <a:prstGeom prst="rect">
            <a:avLst/>
          </a:prstGeom>
        </p:spPr>
      </p:pic>
    </p:spTree>
    <p:extLst>
      <p:ext uri="{BB962C8B-B14F-4D97-AF65-F5344CB8AC3E}">
        <p14:creationId xmlns:p14="http://schemas.microsoft.com/office/powerpoint/2010/main" val="1974526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1A32E71-852A-3B8B-1A0E-158C20E6C944}"/>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Değerlendirme Formu  ilk tasarımı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1652BD3-938F-D336-03A6-0A71D3801B33}"/>
              </a:ext>
            </a:extLst>
          </p:cNvPr>
          <p:cNvSpPr>
            <a:spLocks noGrp="1"/>
          </p:cNvSpPr>
          <p:nvPr>
            <p:ph idx="1"/>
          </p:nvPr>
        </p:nvSpPr>
        <p:spPr>
          <a:xfrm>
            <a:off x="642142" y="2863237"/>
            <a:ext cx="3429000" cy="3410712"/>
          </a:xfrm>
        </p:spPr>
        <p:txBody>
          <a:bodyPr anchor="t">
            <a:normAutofit/>
          </a:bodyPr>
          <a:lstStyle/>
          <a:p>
            <a:r>
              <a:rPr lang="tr-TR" sz="2000">
                <a:highlight>
                  <a:srgbClr val="FFFFFF"/>
                </a:highlight>
                <a:latin typeface="Times New Roman"/>
                <a:cs typeface="Times New Roman"/>
              </a:rPr>
              <a:t>Kullanıcının  izlediği film hakkında puan verip yorum yaptığı formun ilk tasarımı </a:t>
            </a:r>
            <a:endParaRPr lang="en-US" sz="2000">
              <a:highlight>
                <a:srgbClr val="FFFFFF"/>
              </a:highlight>
              <a:latin typeface="Times New Roman"/>
              <a:cs typeface="Times New Roman"/>
            </a:endParaRPr>
          </a:p>
        </p:txBody>
      </p:sp>
      <p:pic>
        <p:nvPicPr>
          <p:cNvPr id="4" name="İçerik Yer Tutucusu 3" descr="metin, ekran görüntüsü, ekran, görüntüleme, diyagram içeren bir resim&#10;&#10;Yapay zeka tarafından oluşturulmuş içerik yanlış olabilir.">
            <a:extLst>
              <a:ext uri="{FF2B5EF4-FFF2-40B4-BE49-F238E27FC236}">
                <a16:creationId xmlns:a16="http://schemas.microsoft.com/office/drawing/2014/main" id="{5C59CA85-E656-D591-FD17-7901134D2031}"/>
              </a:ext>
            </a:extLst>
          </p:cNvPr>
          <p:cNvPicPr>
            <a:picLocks noChangeAspect="1"/>
          </p:cNvPicPr>
          <p:nvPr/>
        </p:nvPicPr>
        <p:blipFill>
          <a:blip r:embed="rId2"/>
          <a:stretch>
            <a:fillRect/>
          </a:stretch>
        </p:blipFill>
        <p:spPr>
          <a:xfrm>
            <a:off x="4654296" y="891883"/>
            <a:ext cx="6903720" cy="5074234"/>
          </a:xfrm>
          <a:prstGeom prst="rect">
            <a:avLst/>
          </a:prstGeom>
        </p:spPr>
      </p:pic>
    </p:spTree>
    <p:extLst>
      <p:ext uri="{BB962C8B-B14F-4D97-AF65-F5344CB8AC3E}">
        <p14:creationId xmlns:p14="http://schemas.microsoft.com/office/powerpoint/2010/main" val="387647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İçerik Yer Tutucusu 3" descr="metin, ekran görüntüsü, diyagram, çizgi içeren bir resim&#10;&#10;Yapay zeka tarafından oluşturulmuş içerik yanlış olabilir.">
            <a:extLst>
              <a:ext uri="{FF2B5EF4-FFF2-40B4-BE49-F238E27FC236}">
                <a16:creationId xmlns:a16="http://schemas.microsoft.com/office/drawing/2014/main" id="{DD362CA3-A0C4-E3D8-BB83-10BEB48CAE1E}"/>
              </a:ext>
            </a:extLst>
          </p:cNvPr>
          <p:cNvPicPr>
            <a:picLocks noGrp="1" noChangeAspect="1"/>
          </p:cNvPicPr>
          <p:nvPr>
            <p:ph idx="1"/>
          </p:nvPr>
        </p:nvPicPr>
        <p:blipFill>
          <a:blip r:embed="rId2"/>
          <a:srcRect t="14850" b="146"/>
          <a:stretch>
            <a:fillRect/>
          </a:stretch>
        </p:blipFill>
        <p:spPr>
          <a:xfrm>
            <a:off x="457200" y="670112"/>
            <a:ext cx="11277599" cy="5943599"/>
          </a:xfrm>
          <a:prstGeom prst="rect">
            <a:avLst/>
          </a:prstGeom>
          <a:ln w="12700" cap="flat" cmpd="sng" algn="ctr">
            <a:noFill/>
            <a:prstDash val="solid"/>
            <a:miter lim="800000"/>
          </a:ln>
          <a:effectLst>
            <a:outerShdw blurRad="317500" algn="ctr" rotWithShape="0">
              <a:schemeClr val="tx1">
                <a:alpha val="25000"/>
              </a:schemeClr>
            </a:outerShdw>
          </a:effectLst>
        </p:spPr>
      </p:pic>
      <p:sp>
        <p:nvSpPr>
          <p:cNvPr id="5" name="Metin kutusu 4">
            <a:extLst>
              <a:ext uri="{FF2B5EF4-FFF2-40B4-BE49-F238E27FC236}">
                <a16:creationId xmlns:a16="http://schemas.microsoft.com/office/drawing/2014/main" id="{A393A021-507C-46FF-B776-462BDF601220}"/>
              </a:ext>
            </a:extLst>
          </p:cNvPr>
          <p:cNvSpPr txBox="1"/>
          <p:nvPr/>
        </p:nvSpPr>
        <p:spPr>
          <a:xfrm>
            <a:off x="458951" y="1651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GANTT DİYAGRAMI</a:t>
            </a:r>
            <a:endParaRPr lang="tr-TR" dirty="0"/>
          </a:p>
        </p:txBody>
      </p:sp>
    </p:spTree>
    <p:extLst>
      <p:ext uri="{BB962C8B-B14F-4D97-AF65-F5344CB8AC3E}">
        <p14:creationId xmlns:p14="http://schemas.microsoft.com/office/powerpoint/2010/main" val="272479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58F8AE9-3BE2-7355-3931-49951ED56718}"/>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en-US" sz="2400" dirty="0" err="1">
                <a:solidFill>
                  <a:srgbClr val="0F4761"/>
                </a:solidFill>
                <a:highlight>
                  <a:srgbClr val="FFFFFF"/>
                </a:highlight>
                <a:latin typeface="Times New Roman"/>
                <a:cs typeface="Times New Roman"/>
              </a:rPr>
              <a:t>Algoritma</a:t>
            </a:r>
            <a:r>
              <a:rPr lang="en-US" sz="2400" dirty="0">
                <a:solidFill>
                  <a:srgbClr val="0F4761"/>
                </a:solidFill>
                <a:highlight>
                  <a:srgbClr val="FFFFFF"/>
                </a:highlight>
                <a:latin typeface="Times New Roman"/>
                <a:cs typeface="Times New Roman"/>
              </a:rPr>
              <a:t> </a:t>
            </a:r>
            <a:r>
              <a:rPr lang="en-US" sz="2400" dirty="0" err="1">
                <a:solidFill>
                  <a:srgbClr val="0F4761"/>
                </a:solidFill>
                <a:highlight>
                  <a:srgbClr val="FFFFFF"/>
                </a:highlight>
                <a:latin typeface="Times New Roman"/>
                <a:cs typeface="Times New Roman"/>
              </a:rPr>
              <a:t>Akış</a:t>
            </a:r>
            <a:r>
              <a:rPr lang="en-US" sz="2400" dirty="0">
                <a:solidFill>
                  <a:srgbClr val="0F4761"/>
                </a:solidFill>
                <a:highlight>
                  <a:srgbClr val="FFFFFF"/>
                </a:highlight>
                <a:latin typeface="Times New Roman"/>
                <a:cs typeface="Times New Roman"/>
              </a:rPr>
              <a:t> </a:t>
            </a:r>
            <a:r>
              <a:rPr lang="en-US" sz="2400" dirty="0" err="1">
                <a:solidFill>
                  <a:srgbClr val="0F4761"/>
                </a:solidFill>
                <a:highlight>
                  <a:srgbClr val="FFFFFF"/>
                </a:highlight>
                <a:latin typeface="Times New Roman"/>
                <a:cs typeface="Times New Roman"/>
              </a:rPr>
              <a:t>Şeması</a:t>
            </a:r>
            <a:r>
              <a:rPr lang="en-US" sz="2400" dirty="0">
                <a:solidFill>
                  <a:srgbClr val="0F4761"/>
                </a:solidFill>
                <a:highlight>
                  <a:srgbClr val="FFFFFF"/>
                </a:highlight>
                <a:latin typeface="Times New Roman"/>
                <a:cs typeface="Times New Roman"/>
              </a:rPr>
              <a:t> : </a:t>
            </a:r>
            <a:endParaRPr lang="tr-TR" sz="2400" dirty="0">
              <a:ea typeface="+mj-ea"/>
              <a:cs typeface="+mj-cs"/>
            </a:endParaRPr>
          </a:p>
        </p:txBody>
      </p:sp>
      <p:pic>
        <p:nvPicPr>
          <p:cNvPr id="4" name="İçerik Yer Tutucusu 3" descr="diyagram, taslak, plan, teknik çizim içeren bir resim&#10;&#10;Yapay zeka tarafından oluşturulmuş içerik yanlış olabilir.">
            <a:extLst>
              <a:ext uri="{FF2B5EF4-FFF2-40B4-BE49-F238E27FC236}">
                <a16:creationId xmlns:a16="http://schemas.microsoft.com/office/drawing/2014/main" id="{B73FDCA7-C8D1-B459-978B-49930A7B8D6D}"/>
              </a:ext>
            </a:extLst>
          </p:cNvPr>
          <p:cNvPicPr>
            <a:picLocks noGrp="1" noChangeAspect="1"/>
          </p:cNvPicPr>
          <p:nvPr>
            <p:ph idx="1"/>
          </p:nvPr>
        </p:nvPicPr>
        <p:blipFill>
          <a:blip r:embed="rId2"/>
          <a:stretch>
            <a:fillRect/>
          </a:stretch>
        </p:blipFill>
        <p:spPr>
          <a:xfrm>
            <a:off x="4619312" y="263017"/>
            <a:ext cx="7371295" cy="6431845"/>
          </a:xfrm>
          <a:prstGeom prst="rect">
            <a:avLst/>
          </a:prstGeom>
        </p:spPr>
      </p:pic>
    </p:spTree>
    <p:extLst>
      <p:ext uri="{BB962C8B-B14F-4D97-AF65-F5344CB8AC3E}">
        <p14:creationId xmlns:p14="http://schemas.microsoft.com/office/powerpoint/2010/main" val="1717625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3" descr="metin, diyagram, sayı, numara, paralel içeren bir resim&#10;&#10;Yapay zeka tarafından oluşturulmuş içerik yanlış olabilir.">
            <a:extLst>
              <a:ext uri="{FF2B5EF4-FFF2-40B4-BE49-F238E27FC236}">
                <a16:creationId xmlns:a16="http://schemas.microsoft.com/office/drawing/2014/main" id="{235AB4C9-227F-B6C3-3A3D-02881B3A629A}"/>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
        <p:nvSpPr>
          <p:cNvPr id="5" name="Metin kutusu 4">
            <a:extLst>
              <a:ext uri="{FF2B5EF4-FFF2-40B4-BE49-F238E27FC236}">
                <a16:creationId xmlns:a16="http://schemas.microsoft.com/office/drawing/2014/main" id="{AB33AB9D-2CBA-542A-45B9-B59634726BD2}"/>
              </a:ext>
            </a:extLst>
          </p:cNvPr>
          <p:cNvSpPr txBox="1"/>
          <p:nvPr/>
        </p:nvSpPr>
        <p:spPr>
          <a:xfrm>
            <a:off x="528956" y="2771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Veri Tabanı Tasarımı</a:t>
            </a:r>
            <a:endParaRPr lang="tr-TR" dirty="0"/>
          </a:p>
        </p:txBody>
      </p:sp>
    </p:spTree>
    <p:extLst>
      <p:ext uri="{BB962C8B-B14F-4D97-AF65-F5344CB8AC3E}">
        <p14:creationId xmlns:p14="http://schemas.microsoft.com/office/powerpoint/2010/main" val="1354337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2EC626D-CEE7-C2E3-C026-B588A3D0763E}"/>
              </a:ext>
            </a:extLst>
          </p:cNvPr>
          <p:cNvSpPr>
            <a:spLocks noGrp="1"/>
          </p:cNvSpPr>
          <p:nvPr>
            <p:ph type="title"/>
          </p:nvPr>
        </p:nvSpPr>
        <p:spPr>
          <a:xfrm>
            <a:off x="630936" y="639520"/>
            <a:ext cx="3429000" cy="1719072"/>
          </a:xfrm>
        </p:spPr>
        <p:txBody>
          <a:bodyPr anchor="b">
            <a:normAutofit/>
          </a:bodyPr>
          <a:lstStyle/>
          <a:p>
            <a:r>
              <a:rPr lang="tr-TR" sz="2800">
                <a:highlight>
                  <a:srgbClr val="FFFFFF"/>
                </a:highlight>
                <a:latin typeface="Aptos"/>
              </a:rPr>
              <a:t>Anasayfa :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multimedya yazılımı, yazılım içeren bir resim&#10;&#10;Yapay zeka tarafından oluşturulmuş içerik yanlış olabilir.">
            <a:extLst>
              <a:ext uri="{FF2B5EF4-FFF2-40B4-BE49-F238E27FC236}">
                <a16:creationId xmlns:a16="http://schemas.microsoft.com/office/drawing/2014/main" id="{146F1289-ECD4-E55C-4F9B-C7A1DB7E3393}"/>
              </a:ext>
            </a:extLst>
          </p:cNvPr>
          <p:cNvPicPr>
            <a:picLocks noChangeAspect="1"/>
          </p:cNvPicPr>
          <p:nvPr/>
        </p:nvPicPr>
        <p:blipFill>
          <a:blip r:embed="rId2"/>
          <a:stretch>
            <a:fillRect/>
          </a:stretch>
        </p:blipFill>
        <p:spPr>
          <a:xfrm>
            <a:off x="4654296" y="1703070"/>
            <a:ext cx="6903720" cy="3451860"/>
          </a:xfrm>
          <a:prstGeom prst="rect">
            <a:avLst/>
          </a:prstGeom>
        </p:spPr>
      </p:pic>
    </p:spTree>
    <p:extLst>
      <p:ext uri="{BB962C8B-B14F-4D97-AF65-F5344CB8AC3E}">
        <p14:creationId xmlns:p14="http://schemas.microsoft.com/office/powerpoint/2010/main" val="1009705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455CC62-ECF5-C9DD-7A00-CF1ED7BCAB30}"/>
              </a:ext>
            </a:extLst>
          </p:cNvPr>
          <p:cNvSpPr>
            <a:spLocks noGrp="1"/>
          </p:cNvSpPr>
          <p:nvPr>
            <p:ph idx="1"/>
          </p:nvPr>
        </p:nvSpPr>
        <p:spPr>
          <a:xfrm>
            <a:off x="630936" y="2807208"/>
            <a:ext cx="3429000" cy="3410712"/>
          </a:xfrm>
        </p:spPr>
        <p:txBody>
          <a:bodyPr anchor="t">
            <a:normAutofit/>
          </a:bodyPr>
          <a:lstStyle/>
          <a:p>
            <a:r>
              <a:rPr lang="en-US" sz="2000" dirty="0" err="1">
                <a:highlight>
                  <a:srgbClr val="FFFFFF"/>
                </a:highlight>
                <a:latin typeface="Times New Roman"/>
                <a:cs typeface="Times New Roman"/>
              </a:rPr>
              <a:t>Uygulama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açıldığında</a:t>
            </a:r>
            <a:r>
              <a:rPr lang="en-US" sz="2000" dirty="0">
                <a:highlight>
                  <a:srgbClr val="FFFFFF"/>
                </a:highlight>
                <a:latin typeface="Times New Roman"/>
                <a:cs typeface="Times New Roman"/>
              </a:rPr>
              <a:t> ilk Ana </a:t>
            </a:r>
            <a:r>
              <a:rPr lang="en-US" sz="2000" dirty="0" err="1">
                <a:highlight>
                  <a:srgbClr val="FFFFFF"/>
                </a:highlight>
                <a:latin typeface="Times New Roman"/>
                <a:cs typeface="Times New Roman"/>
              </a:rPr>
              <a:t>ekran</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gözükür</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bu</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kısmda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vizyondaki</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ve</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yakındaki</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filmler</a:t>
            </a:r>
            <a:r>
              <a:rPr lang="en-US" sz="2000" dirty="0">
                <a:highlight>
                  <a:srgbClr val="FFFFFF"/>
                </a:highlight>
                <a:latin typeface="Times New Roman"/>
                <a:cs typeface="Times New Roman"/>
              </a:rPr>
              <a:t> , </a:t>
            </a:r>
            <a:r>
              <a:rPr lang="en-US" sz="2000" dirty="0" err="1">
                <a:highlight>
                  <a:srgbClr val="FFFFFF"/>
                </a:highlight>
                <a:latin typeface="Times New Roman"/>
                <a:cs typeface="Times New Roman"/>
              </a:rPr>
              <a:t>Bilet</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butonu</a:t>
            </a:r>
            <a:r>
              <a:rPr lang="en-US" sz="2000" dirty="0">
                <a:highlight>
                  <a:srgbClr val="FFFFFF"/>
                </a:highlight>
                <a:latin typeface="Times New Roman"/>
                <a:cs typeface="Times New Roman"/>
              </a:rPr>
              <a:t> , </a:t>
            </a:r>
            <a:r>
              <a:rPr lang="en-US" sz="2000" dirty="0" err="1">
                <a:highlight>
                  <a:srgbClr val="FFFFFF"/>
                </a:highlight>
                <a:latin typeface="Times New Roman"/>
                <a:cs typeface="Times New Roman"/>
              </a:rPr>
              <a:t>Giriş</a:t>
            </a:r>
            <a:r>
              <a:rPr lang="en-US" sz="2000" dirty="0">
                <a:highlight>
                  <a:srgbClr val="FFFFFF"/>
                </a:highlight>
                <a:latin typeface="Times New Roman"/>
                <a:cs typeface="Times New Roman"/>
              </a:rPr>
              <a:t>/</a:t>
            </a:r>
            <a:r>
              <a:rPr lang="en-US" sz="2000" dirty="0" err="1">
                <a:highlight>
                  <a:srgbClr val="FFFFFF"/>
                </a:highlight>
                <a:latin typeface="Times New Roman"/>
                <a:cs typeface="Times New Roman"/>
              </a:rPr>
              <a:t>Kayıt</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butonu</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bulunur</a:t>
            </a:r>
            <a:r>
              <a:rPr lang="en-US" sz="1200" dirty="0">
                <a:highlight>
                  <a:srgbClr val="FFFFFF"/>
                </a:highlight>
                <a:latin typeface="Times New Roman"/>
                <a:cs typeface="Times New Roman"/>
              </a:rPr>
              <a:t>.</a:t>
            </a:r>
            <a:endParaRPr lang="en-US" sz="2200" dirty="0"/>
          </a:p>
        </p:txBody>
      </p:sp>
      <p:pic>
        <p:nvPicPr>
          <p:cNvPr id="4" name="İçerik Yer Tutucusu 3" descr="metin, ekran görüntüsü, multimedya yazılımı, yazılım içeren bir resim&#10;&#10;Yapay zeka tarafından oluşturulmuş içerik yanlış olabilir.">
            <a:extLst>
              <a:ext uri="{FF2B5EF4-FFF2-40B4-BE49-F238E27FC236}">
                <a16:creationId xmlns:a16="http://schemas.microsoft.com/office/drawing/2014/main" id="{D7FBBE43-2D83-7593-4378-943D53A55812}"/>
              </a:ext>
            </a:extLst>
          </p:cNvPr>
          <p:cNvPicPr>
            <a:picLocks noChangeAspect="1"/>
          </p:cNvPicPr>
          <p:nvPr/>
        </p:nvPicPr>
        <p:blipFill>
          <a:blip r:embed="rId2"/>
          <a:stretch>
            <a:fillRect/>
          </a:stretch>
        </p:blipFill>
        <p:spPr>
          <a:xfrm>
            <a:off x="4654296" y="1780737"/>
            <a:ext cx="6903720" cy="3296526"/>
          </a:xfrm>
          <a:prstGeom prst="rect">
            <a:avLst/>
          </a:prstGeom>
        </p:spPr>
      </p:pic>
    </p:spTree>
    <p:extLst>
      <p:ext uri="{BB962C8B-B14F-4D97-AF65-F5344CB8AC3E}">
        <p14:creationId xmlns:p14="http://schemas.microsoft.com/office/powerpoint/2010/main" val="12171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Başlık 1">
            <a:extLst>
              <a:ext uri="{FF2B5EF4-FFF2-40B4-BE49-F238E27FC236}">
                <a16:creationId xmlns:a16="http://schemas.microsoft.com/office/drawing/2014/main" id="{03CC412A-1800-5FDC-21D9-2029B4C6F870}"/>
              </a:ext>
            </a:extLst>
          </p:cNvPr>
          <p:cNvSpPr>
            <a:spLocks noGrp="1"/>
          </p:cNvSpPr>
          <p:nvPr>
            <p:ph type="title"/>
          </p:nvPr>
        </p:nvSpPr>
        <p:spPr>
          <a:xfrm>
            <a:off x="640080" y="1243013"/>
            <a:ext cx="3855720" cy="4371974"/>
          </a:xfrm>
        </p:spPr>
        <p:txBody>
          <a:bodyPr>
            <a:normAutofit/>
          </a:bodyPr>
          <a:lstStyle/>
          <a:p>
            <a:r>
              <a:rPr lang="tr-TR" sz="3100">
                <a:solidFill>
                  <a:schemeClr val="tx2"/>
                </a:solidFill>
                <a:highlight>
                  <a:srgbClr val="FFFFFF"/>
                </a:highlight>
                <a:latin typeface="Times New Roman"/>
                <a:cs typeface="Times New Roman"/>
              </a:rPr>
              <a:t>PROJENİN AMACI VE MOTİVASYONU</a:t>
            </a:r>
          </a:p>
        </p:txBody>
      </p:sp>
      <p:sp>
        <p:nvSpPr>
          <p:cNvPr id="3" name="İçerik Yer Tutucusu 2">
            <a:extLst>
              <a:ext uri="{FF2B5EF4-FFF2-40B4-BE49-F238E27FC236}">
                <a16:creationId xmlns:a16="http://schemas.microsoft.com/office/drawing/2014/main" id="{C65CDB40-FD84-3143-8FC4-EF34622934E5}"/>
              </a:ext>
            </a:extLst>
          </p:cNvPr>
          <p:cNvSpPr>
            <a:spLocks noGrp="1"/>
          </p:cNvSpPr>
          <p:nvPr>
            <p:ph idx="1"/>
          </p:nvPr>
        </p:nvSpPr>
        <p:spPr>
          <a:xfrm>
            <a:off x="6099133" y="397577"/>
            <a:ext cx="5294291" cy="5877545"/>
          </a:xfrm>
        </p:spPr>
        <p:txBody>
          <a:bodyPr vert="horz" lIns="91440" tIns="45720" rIns="91440" bIns="45720" rtlCol="0" anchor="ctr">
            <a:normAutofit/>
          </a:bodyPr>
          <a:lstStyle/>
          <a:p>
            <a:pPr marL="0" indent="0"/>
            <a:r>
              <a:rPr lang="tr-TR" sz="2000" b="1">
                <a:solidFill>
                  <a:schemeClr val="tx2"/>
                </a:solidFill>
                <a:highlight>
                  <a:srgbClr val="FFFFFF"/>
                </a:highlight>
                <a:latin typeface="Times New Roman"/>
                <a:cs typeface="Times New Roman"/>
              </a:rPr>
              <a:t>.1. Projenin Amacı</a:t>
            </a:r>
            <a:endParaRPr lang="tr-TR" sz="2000">
              <a:solidFill>
                <a:schemeClr val="tx2"/>
              </a:solidFill>
              <a:highlight>
                <a:srgbClr val="FFFFFF"/>
              </a:highlight>
              <a:latin typeface="Times New Roman"/>
              <a:cs typeface="Times New Roman"/>
            </a:endParaRPr>
          </a:p>
          <a:p>
            <a:r>
              <a:rPr lang="tr-TR" sz="2000">
                <a:solidFill>
                  <a:schemeClr val="tx2"/>
                </a:solidFill>
                <a:highlight>
                  <a:srgbClr val="FFFFFF"/>
                </a:highlight>
                <a:latin typeface="Times New Roman"/>
                <a:cs typeface="Times New Roman"/>
              </a:rPr>
              <a:t>Bu projenin temel amacı, sinema işletmeciliği süreçlerini uçtan uca dijitalleştirerek; film planlamasından bilet satışına, büfe yönetiminden finansal raporlamaya kadar tüm operasyonları tek bir merkezi sistem üzerinden yönetmektir.</a:t>
            </a:r>
          </a:p>
          <a:p>
            <a:r>
              <a:rPr lang="tr-TR" sz="2000">
                <a:solidFill>
                  <a:schemeClr val="tx2"/>
                </a:solidFill>
                <a:highlight>
                  <a:srgbClr val="FFFFFF"/>
                </a:highlight>
                <a:latin typeface="Times New Roman"/>
                <a:cs typeface="Times New Roman"/>
              </a:rPr>
              <a:t>İncelenen sistem gereksinimleri doğrultusunda projenin spesifik hedefleri şunlardır:</a:t>
            </a:r>
          </a:p>
          <a:p>
            <a:r>
              <a:rPr lang="tr-TR" sz="2000" b="1">
                <a:solidFill>
                  <a:schemeClr val="tx2"/>
                </a:solidFill>
                <a:highlight>
                  <a:srgbClr val="FFFFFF"/>
                </a:highlight>
                <a:latin typeface="Times New Roman"/>
                <a:cs typeface="Times New Roman"/>
              </a:rPr>
              <a:t>Entegre Operasyon Yönetimi:</a:t>
            </a:r>
            <a:r>
              <a:rPr lang="tr-TR" sz="2000">
                <a:solidFill>
                  <a:schemeClr val="tx2"/>
                </a:solidFill>
                <a:highlight>
                  <a:srgbClr val="FFFFFF"/>
                </a:highlight>
                <a:latin typeface="Times New Roman"/>
                <a:cs typeface="Times New Roman"/>
              </a:rPr>
              <a:t> Film, salon ve seans bilgilerinin birbirine bağlı bir veritabanı mimarisiyle (SQL) yönetilerek, veri mükerrerliğinin önüne geçilmesi ve operasyonel hızın artırılması.</a:t>
            </a:r>
          </a:p>
          <a:p>
            <a:r>
              <a:rPr lang="tr-TR" sz="2000">
                <a:solidFill>
                  <a:schemeClr val="tx2"/>
                </a:solidFill>
                <a:highlight>
                  <a:srgbClr val="FFFFFF"/>
                </a:highlight>
                <a:latin typeface="Times New Roman"/>
                <a:cs typeface="Times New Roman"/>
              </a:rPr>
              <a:t>lmlerin anlık olarak analiz edilmesini sağlamak.  </a:t>
            </a:r>
          </a:p>
          <a:p>
            <a:endParaRPr lang="tr-TR" sz="1400">
              <a:solidFill>
                <a:schemeClr val="tx2"/>
              </a:solidFill>
            </a:endParaRPr>
          </a:p>
        </p:txBody>
      </p:sp>
    </p:spTree>
    <p:extLst>
      <p:ext uri="{BB962C8B-B14F-4D97-AF65-F5344CB8AC3E}">
        <p14:creationId xmlns:p14="http://schemas.microsoft.com/office/powerpoint/2010/main" val="457373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D24BBB9-37AC-69DD-2771-15560B5C9039}"/>
              </a:ext>
            </a:extLst>
          </p:cNvPr>
          <p:cNvSpPr>
            <a:spLocks noGrp="1"/>
          </p:cNvSpPr>
          <p:nvPr>
            <p:ph type="title"/>
          </p:nvPr>
        </p:nvSpPr>
        <p:spPr>
          <a:xfrm>
            <a:off x="630936" y="640823"/>
            <a:ext cx="3419856" cy="5583148"/>
          </a:xfrm>
        </p:spPr>
        <p:txBody>
          <a:bodyPr anchor="ctr">
            <a:normAutofit/>
          </a:bodyPr>
          <a:lstStyle/>
          <a:p>
            <a:r>
              <a:rPr lang="tr-TR" sz="2400">
                <a:highlight>
                  <a:srgbClr val="FFFFFF"/>
                </a:highlight>
                <a:latin typeface="Times New Roman"/>
                <a:cs typeface="Times New Roman"/>
              </a:rPr>
              <a:t>Giriş/Kayıt Ekranı : </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içeren bir resim&#10;&#10;Yapay zeka tarafından oluşturulmuş içerik yanlış olabilir.">
            <a:extLst>
              <a:ext uri="{FF2B5EF4-FFF2-40B4-BE49-F238E27FC236}">
                <a16:creationId xmlns:a16="http://schemas.microsoft.com/office/drawing/2014/main" id="{7F5DAA08-9309-A8D4-7890-DD3EA5D8EAB3}"/>
              </a:ext>
            </a:extLst>
          </p:cNvPr>
          <p:cNvPicPr>
            <a:picLocks noChangeAspect="1"/>
          </p:cNvPicPr>
          <p:nvPr/>
        </p:nvPicPr>
        <p:blipFill>
          <a:blip r:embed="rId2"/>
          <a:stretch>
            <a:fillRect/>
          </a:stretch>
        </p:blipFill>
        <p:spPr>
          <a:xfrm>
            <a:off x="4654296" y="760689"/>
            <a:ext cx="6894576" cy="3654125"/>
          </a:xfrm>
          <a:prstGeom prst="rect">
            <a:avLst/>
          </a:prstGeom>
        </p:spPr>
      </p:pic>
      <p:sp>
        <p:nvSpPr>
          <p:cNvPr id="8" name="Content Placeholder 7">
            <a:extLst>
              <a:ext uri="{FF2B5EF4-FFF2-40B4-BE49-F238E27FC236}">
                <a16:creationId xmlns:a16="http://schemas.microsoft.com/office/drawing/2014/main" id="{B2729180-A935-B8CD-E36F-C6C9DADF4652}"/>
              </a:ext>
            </a:extLst>
          </p:cNvPr>
          <p:cNvSpPr>
            <a:spLocks noGrp="1"/>
          </p:cNvSpPr>
          <p:nvPr>
            <p:ph idx="1"/>
          </p:nvPr>
        </p:nvSpPr>
        <p:spPr>
          <a:xfrm>
            <a:off x="4654296" y="4798577"/>
            <a:ext cx="6894576" cy="1428487"/>
          </a:xfrm>
        </p:spPr>
        <p:txBody>
          <a:bodyPr anchor="t">
            <a:normAutofit/>
          </a:bodyPr>
          <a:lstStyle/>
          <a:p>
            <a:r>
              <a:rPr lang="tr-TR" sz="2000">
                <a:highlight>
                  <a:srgbClr val="FFFFFF"/>
                </a:highlight>
                <a:latin typeface="Times New Roman"/>
                <a:cs typeface="Times New Roman"/>
              </a:rPr>
              <a:t>Bu sayfa Giriş/Kayıt sayfasının kayıt kısmıdır , bu kısımda kullanıcı sisteme kayıt olmak için bilgilerini girerek kayıt olur </a:t>
            </a:r>
            <a:r>
              <a:rPr lang="tr-TR" sz="1200">
                <a:highlight>
                  <a:srgbClr val="FFFFFF"/>
                </a:highlight>
                <a:latin typeface="Times New Roman"/>
                <a:cs typeface="Times New Roman"/>
              </a:rPr>
              <a:t>.</a:t>
            </a:r>
            <a:endParaRPr lang="en-US" sz="1200">
              <a:highlight>
                <a:srgbClr val="FFFFFF"/>
              </a:highlight>
              <a:latin typeface="Times New Roman"/>
              <a:cs typeface="Times New Roman"/>
            </a:endParaRPr>
          </a:p>
        </p:txBody>
      </p:sp>
    </p:spTree>
    <p:extLst>
      <p:ext uri="{BB962C8B-B14F-4D97-AF65-F5344CB8AC3E}">
        <p14:creationId xmlns:p14="http://schemas.microsoft.com/office/powerpoint/2010/main" val="235061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4E10785-C240-AA81-0455-39D5A840148E}"/>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sayfa ise Giriş/Kayıt sayfasının giriş kısmıdır , kullanıcı kendisine ait belirlediği şifre ve e-posta ile sisteme giriş yapar , ayrıca bu kısımdan veri tabanında kayıtlı olan roller de kendi şifre ve e-postaları ile beraber admin paneline giriş yapabilirler.</a:t>
            </a:r>
            <a:endParaRPr lang="en-US" sz="2000">
              <a:highlight>
                <a:srgbClr val="FFFFFF"/>
              </a:highlight>
              <a:latin typeface="Times New Roman"/>
              <a:cs typeface="Times New Roman"/>
            </a:endParaRPr>
          </a:p>
        </p:txBody>
      </p:sp>
      <p:pic>
        <p:nvPicPr>
          <p:cNvPr id="4" name="İçerik Yer Tutucusu 3" descr="metin, ekran görüntüsü içeren bir resim&#10;&#10;Yapay zeka tarafından oluşturulmuş içerik yanlış olabilir.">
            <a:extLst>
              <a:ext uri="{FF2B5EF4-FFF2-40B4-BE49-F238E27FC236}">
                <a16:creationId xmlns:a16="http://schemas.microsoft.com/office/drawing/2014/main" id="{313F1606-CACA-DE23-6485-96E1141BF01B}"/>
              </a:ext>
            </a:extLst>
          </p:cNvPr>
          <p:cNvPicPr>
            <a:picLocks noChangeAspect="1"/>
          </p:cNvPicPr>
          <p:nvPr/>
        </p:nvPicPr>
        <p:blipFill>
          <a:blip r:embed="rId2"/>
          <a:stretch>
            <a:fillRect/>
          </a:stretch>
        </p:blipFill>
        <p:spPr>
          <a:xfrm>
            <a:off x="4654296" y="1789366"/>
            <a:ext cx="6903720" cy="3279267"/>
          </a:xfrm>
          <a:prstGeom prst="rect">
            <a:avLst/>
          </a:prstGeom>
        </p:spPr>
      </p:pic>
    </p:spTree>
    <p:extLst>
      <p:ext uri="{BB962C8B-B14F-4D97-AF65-F5344CB8AC3E}">
        <p14:creationId xmlns:p14="http://schemas.microsoft.com/office/powerpoint/2010/main" val="3304061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2D60934-48B2-3E39-D9F2-2E6C92C1FD0B}"/>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Kullanıcı Anasayfa Ekranı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multimedya yazılımı, yazılım içeren bir resim&#10;&#10;Yapay zeka tarafından oluşturulmuş içerik yanlış olabilir.">
            <a:extLst>
              <a:ext uri="{FF2B5EF4-FFF2-40B4-BE49-F238E27FC236}">
                <a16:creationId xmlns:a16="http://schemas.microsoft.com/office/drawing/2014/main" id="{DDB792E1-63A7-2DE4-1B6D-4C883AC609AD}"/>
              </a:ext>
            </a:extLst>
          </p:cNvPr>
          <p:cNvPicPr>
            <a:picLocks noChangeAspect="1"/>
          </p:cNvPicPr>
          <p:nvPr/>
        </p:nvPicPr>
        <p:blipFill>
          <a:blip r:embed="rId2"/>
          <a:stretch>
            <a:fillRect/>
          </a:stretch>
        </p:blipFill>
        <p:spPr>
          <a:xfrm>
            <a:off x="4654296" y="1711699"/>
            <a:ext cx="6903720" cy="3434601"/>
          </a:xfrm>
          <a:prstGeom prst="rect">
            <a:avLst/>
          </a:prstGeom>
        </p:spPr>
      </p:pic>
    </p:spTree>
    <p:extLst>
      <p:ext uri="{BB962C8B-B14F-4D97-AF65-F5344CB8AC3E}">
        <p14:creationId xmlns:p14="http://schemas.microsoft.com/office/powerpoint/2010/main" val="2649715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C1C01D5-B07D-871E-7DF5-19158363A1E2}"/>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sayfa kullanıcı sisteme giriş yaptığında karşısına çıkan sayfadır , bu sayfada filmlerin detay sayfalarına bakabilir , bilet alma , filmi değerlendir , ve profil sayfalarına ilerleyebilir ve yakında çıkacak filmlere de göz gezdirebilir . </a:t>
            </a:r>
            <a:endParaRPr lang="en-US" sz="2000">
              <a:highlight>
                <a:srgbClr val="FFFFFF"/>
              </a:highlight>
              <a:latin typeface="Times New Roman"/>
              <a:cs typeface="Times New Roman"/>
            </a:endParaRPr>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2168E08B-67B2-9F2A-A1B5-E247BF11AE8E}"/>
              </a:ext>
            </a:extLst>
          </p:cNvPr>
          <p:cNvPicPr>
            <a:picLocks noChangeAspect="1"/>
          </p:cNvPicPr>
          <p:nvPr/>
        </p:nvPicPr>
        <p:blipFill>
          <a:blip r:embed="rId2"/>
          <a:stretch>
            <a:fillRect/>
          </a:stretch>
        </p:blipFill>
        <p:spPr>
          <a:xfrm>
            <a:off x="4654296" y="1668552"/>
            <a:ext cx="6903720" cy="3520896"/>
          </a:xfrm>
          <a:prstGeom prst="rect">
            <a:avLst/>
          </a:prstGeom>
        </p:spPr>
      </p:pic>
    </p:spTree>
    <p:extLst>
      <p:ext uri="{BB962C8B-B14F-4D97-AF65-F5344CB8AC3E}">
        <p14:creationId xmlns:p14="http://schemas.microsoft.com/office/powerpoint/2010/main" val="3135377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6367E7-BEC2-9106-F279-028A57715ACC}"/>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Değerlendirme Sayfası :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B857FEC-5F2A-FD13-666B-811A3010BEEF}"/>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sayfada kullanıcı  gittiği filmin kalitesini puanlar bunun yanısıra gittiği seanstaki salonu da </a:t>
            </a:r>
            <a:r>
              <a:rPr lang="tr-TR" sz="2000">
                <a:solidFill>
                  <a:srgbClr val="FFFFFF"/>
                </a:solidFill>
                <a:highlight>
                  <a:srgbClr val="2C3C85"/>
                </a:highlight>
                <a:latin typeface="Times New Roman"/>
                <a:cs typeface="Times New Roman"/>
              </a:rPr>
              <a:t>puanlar .</a:t>
            </a:r>
            <a:endParaRPr lang="en-US" sz="2000">
              <a:highlight>
                <a:srgbClr val="FFFFFF"/>
              </a:highlight>
              <a:latin typeface="Times New Roman"/>
              <a:cs typeface="Times New Roman"/>
            </a:endParaRPr>
          </a:p>
        </p:txBody>
      </p:sp>
      <p:pic>
        <p:nvPicPr>
          <p:cNvPr id="4" name="İçerik Yer Tutucusu 3" descr="ekran görüntüsü, metin, diyagram, yazılım içeren bir resim&#10;&#10;Yapay zeka tarafından oluşturulmuş içerik yanlış olabilir.">
            <a:extLst>
              <a:ext uri="{FF2B5EF4-FFF2-40B4-BE49-F238E27FC236}">
                <a16:creationId xmlns:a16="http://schemas.microsoft.com/office/drawing/2014/main" id="{8942DBE2-58AA-E30E-4CA2-2781F654BA14}"/>
              </a:ext>
            </a:extLst>
          </p:cNvPr>
          <p:cNvPicPr>
            <a:picLocks noChangeAspect="1"/>
          </p:cNvPicPr>
          <p:nvPr/>
        </p:nvPicPr>
        <p:blipFill>
          <a:blip r:embed="rId2"/>
          <a:stretch>
            <a:fillRect/>
          </a:stretch>
        </p:blipFill>
        <p:spPr>
          <a:xfrm>
            <a:off x="4654296" y="1737588"/>
            <a:ext cx="6903720" cy="3382823"/>
          </a:xfrm>
          <a:prstGeom prst="rect">
            <a:avLst/>
          </a:prstGeom>
        </p:spPr>
      </p:pic>
    </p:spTree>
    <p:extLst>
      <p:ext uri="{BB962C8B-B14F-4D97-AF65-F5344CB8AC3E}">
        <p14:creationId xmlns:p14="http://schemas.microsoft.com/office/powerpoint/2010/main" val="2687548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7C77961-F1EF-8D3D-77E3-FB6145CEAA9F}"/>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Profil Formu :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876C0CE-8505-BDE0-F419-F6F4219A009C}"/>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kısım kullanıcının bilgilerini yenilediği ve aldığı biletlerini gördüğü ve o biletleri iade </a:t>
            </a:r>
            <a:r>
              <a:rPr lang="tr-TR" sz="2000">
                <a:solidFill>
                  <a:srgbClr val="FFFFFF"/>
                </a:solidFill>
                <a:highlight>
                  <a:srgbClr val="751D20"/>
                </a:highlight>
                <a:latin typeface="Times New Roman"/>
                <a:cs typeface="Times New Roman"/>
              </a:rPr>
              <a:t>edebidiği</a:t>
            </a:r>
            <a:r>
              <a:rPr lang="tr-TR" sz="2000">
                <a:highlight>
                  <a:srgbClr val="FFFFFF"/>
                </a:highlight>
                <a:latin typeface="Times New Roman"/>
                <a:cs typeface="Times New Roman"/>
              </a:rPr>
              <a:t> bir sayfadır</a:t>
            </a:r>
            <a:endParaRPr lang="en-US" sz="2000">
              <a:highlight>
                <a:srgbClr val="FFFFFF"/>
              </a:highlight>
              <a:latin typeface="Times New Roman"/>
              <a:cs typeface="Times New Roman"/>
            </a:endParaRPr>
          </a:p>
        </p:txBody>
      </p:sp>
      <p:pic>
        <p:nvPicPr>
          <p:cNvPr id="4" name="İçerik Yer Tutucusu 3" descr="metin, ekran görüntüsü, ekran, görüntüleme, dikdörtgen içeren bir resim&#10;&#10;Yapay zeka tarafından oluşturulmuş içerik yanlış olabilir.">
            <a:extLst>
              <a:ext uri="{FF2B5EF4-FFF2-40B4-BE49-F238E27FC236}">
                <a16:creationId xmlns:a16="http://schemas.microsoft.com/office/drawing/2014/main" id="{74CCEC33-9BCC-0C88-A50E-0B7FF5C67E9B}"/>
              </a:ext>
            </a:extLst>
          </p:cNvPr>
          <p:cNvPicPr>
            <a:picLocks noChangeAspect="1"/>
          </p:cNvPicPr>
          <p:nvPr/>
        </p:nvPicPr>
        <p:blipFill>
          <a:blip r:embed="rId2"/>
          <a:stretch>
            <a:fillRect/>
          </a:stretch>
        </p:blipFill>
        <p:spPr>
          <a:xfrm>
            <a:off x="4654296" y="1720330"/>
            <a:ext cx="6903720" cy="3417340"/>
          </a:xfrm>
          <a:prstGeom prst="rect">
            <a:avLst/>
          </a:prstGeom>
        </p:spPr>
      </p:pic>
    </p:spTree>
    <p:extLst>
      <p:ext uri="{BB962C8B-B14F-4D97-AF65-F5344CB8AC3E}">
        <p14:creationId xmlns:p14="http://schemas.microsoft.com/office/powerpoint/2010/main" val="2308852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FACE457-3C0F-B506-3573-AE593F255670}"/>
              </a:ext>
            </a:extLst>
          </p:cNvPr>
          <p:cNvSpPr>
            <a:spLocks noGrp="1"/>
          </p:cNvSpPr>
          <p:nvPr>
            <p:ph type="title"/>
          </p:nvPr>
        </p:nvSpPr>
        <p:spPr>
          <a:xfrm>
            <a:off x="630936" y="640823"/>
            <a:ext cx="3419856" cy="5583148"/>
          </a:xfrm>
        </p:spPr>
        <p:txBody>
          <a:bodyPr anchor="ctr">
            <a:normAutofit/>
          </a:bodyPr>
          <a:lstStyle/>
          <a:p>
            <a:r>
              <a:rPr lang="tr-TR" sz="2400">
                <a:highlight>
                  <a:srgbClr val="FFFFFF"/>
                </a:highlight>
                <a:latin typeface="Times New Roman"/>
                <a:cs typeface="Times New Roman"/>
              </a:rPr>
              <a:t>Bilet Alma Sayfası  : </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D79A9F61-5E58-B307-F814-283602D5424E}"/>
              </a:ext>
            </a:extLst>
          </p:cNvPr>
          <p:cNvPicPr>
            <a:picLocks noChangeAspect="1"/>
          </p:cNvPicPr>
          <p:nvPr/>
        </p:nvPicPr>
        <p:blipFill>
          <a:blip r:embed="rId2"/>
          <a:stretch>
            <a:fillRect/>
          </a:stretch>
        </p:blipFill>
        <p:spPr>
          <a:xfrm>
            <a:off x="4654296" y="950290"/>
            <a:ext cx="6894576" cy="3274924"/>
          </a:xfrm>
          <a:prstGeom prst="rect">
            <a:avLst/>
          </a:prstGeom>
        </p:spPr>
      </p:pic>
      <p:sp>
        <p:nvSpPr>
          <p:cNvPr id="8" name="Content Placeholder 7">
            <a:extLst>
              <a:ext uri="{FF2B5EF4-FFF2-40B4-BE49-F238E27FC236}">
                <a16:creationId xmlns:a16="http://schemas.microsoft.com/office/drawing/2014/main" id="{E7CFE078-9B9A-EFB1-E92B-D5686FE661C0}"/>
              </a:ext>
            </a:extLst>
          </p:cNvPr>
          <p:cNvSpPr>
            <a:spLocks noGrp="1"/>
          </p:cNvSpPr>
          <p:nvPr>
            <p:ph idx="1"/>
          </p:nvPr>
        </p:nvSpPr>
        <p:spPr>
          <a:xfrm>
            <a:off x="4654296" y="4798577"/>
            <a:ext cx="6894576" cy="1428487"/>
          </a:xfrm>
        </p:spPr>
        <p:txBody>
          <a:bodyPr anchor="t">
            <a:normAutofit/>
          </a:bodyPr>
          <a:lstStyle/>
          <a:p>
            <a:r>
              <a:rPr lang="tr-TR" sz="2000">
                <a:highlight>
                  <a:srgbClr val="FFFFFF"/>
                </a:highlight>
                <a:latin typeface="Times New Roman"/>
                <a:cs typeface="Times New Roman"/>
              </a:rPr>
              <a:t>Bu sayfa bilet alma sayfasıdır , bu sayfada  kullanıcı filmi seçip ardından tarihi seçip en son seansı seçerek diğer forma ilerler.</a:t>
            </a:r>
            <a:endParaRPr lang="en-US" sz="1200">
              <a:highlight>
                <a:srgbClr val="FFFFFF"/>
              </a:highlight>
              <a:latin typeface="Times New Roman"/>
              <a:cs typeface="Times New Roman"/>
            </a:endParaRPr>
          </a:p>
        </p:txBody>
      </p:sp>
    </p:spTree>
    <p:extLst>
      <p:ext uri="{BB962C8B-B14F-4D97-AF65-F5344CB8AC3E}">
        <p14:creationId xmlns:p14="http://schemas.microsoft.com/office/powerpoint/2010/main" val="1117707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839482F-EE06-8DC3-290A-56EE5777C8A5}"/>
              </a:ext>
            </a:extLst>
          </p:cNvPr>
          <p:cNvSpPr>
            <a:spLocks noGrp="1"/>
          </p:cNvSpPr>
          <p:nvPr>
            <p:ph type="title"/>
          </p:nvPr>
        </p:nvSpPr>
        <p:spPr>
          <a:xfrm>
            <a:off x="630936" y="640823"/>
            <a:ext cx="3419856" cy="5583148"/>
          </a:xfrm>
        </p:spPr>
        <p:txBody>
          <a:bodyPr anchor="ctr">
            <a:normAutofit/>
          </a:bodyPr>
          <a:lstStyle/>
          <a:p>
            <a:r>
              <a:rPr lang="tr-TR" sz="2400">
                <a:highlight>
                  <a:srgbClr val="FFFFFF"/>
                </a:highlight>
                <a:latin typeface="Times New Roman"/>
                <a:cs typeface="Times New Roman"/>
              </a:rPr>
              <a:t>Bilet Tipi Sayfası : </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9132FFCF-0D2B-AEB6-E7B9-3265F7E2D7F4}"/>
              </a:ext>
            </a:extLst>
          </p:cNvPr>
          <p:cNvPicPr>
            <a:picLocks noChangeAspect="1"/>
          </p:cNvPicPr>
          <p:nvPr/>
        </p:nvPicPr>
        <p:blipFill>
          <a:blip r:embed="rId2"/>
          <a:stretch>
            <a:fillRect/>
          </a:stretch>
        </p:blipFill>
        <p:spPr>
          <a:xfrm>
            <a:off x="4654296" y="1070945"/>
            <a:ext cx="6894576" cy="3033613"/>
          </a:xfrm>
          <a:prstGeom prst="rect">
            <a:avLst/>
          </a:prstGeom>
        </p:spPr>
      </p:pic>
      <p:sp>
        <p:nvSpPr>
          <p:cNvPr id="8" name="Content Placeholder 7">
            <a:extLst>
              <a:ext uri="{FF2B5EF4-FFF2-40B4-BE49-F238E27FC236}">
                <a16:creationId xmlns:a16="http://schemas.microsoft.com/office/drawing/2014/main" id="{4A390500-9112-55FE-E681-0EBB5DCAF814}"/>
              </a:ext>
            </a:extLst>
          </p:cNvPr>
          <p:cNvSpPr>
            <a:spLocks noGrp="1"/>
          </p:cNvSpPr>
          <p:nvPr>
            <p:ph idx="1"/>
          </p:nvPr>
        </p:nvSpPr>
        <p:spPr>
          <a:xfrm>
            <a:off x="4654296" y="4798577"/>
            <a:ext cx="6894576" cy="1428487"/>
          </a:xfrm>
        </p:spPr>
        <p:txBody>
          <a:bodyPr anchor="t">
            <a:normAutofit/>
          </a:bodyPr>
          <a:lstStyle/>
          <a:p>
            <a:r>
              <a:rPr lang="tr-TR" sz="2000">
                <a:highlight>
                  <a:srgbClr val="FFFFFF"/>
                </a:highlight>
                <a:latin typeface="Times New Roman"/>
                <a:cs typeface="Times New Roman"/>
              </a:rPr>
              <a:t>Kullanıcı bu sayfada kaç tane ve hangi tipten  bilet aldığını seçebilir ve büfe kısmından alıcağı şeyleri ekleyebilir ardından diğer forma devam eder</a:t>
            </a:r>
            <a:r>
              <a:rPr lang="tr-TR" sz="1200">
                <a:highlight>
                  <a:srgbClr val="FFFFFF"/>
                </a:highlight>
                <a:latin typeface="Times New Roman"/>
                <a:cs typeface="Times New Roman"/>
              </a:rPr>
              <a:t>.</a:t>
            </a:r>
            <a:endParaRPr lang="en-US" sz="1200">
              <a:highlight>
                <a:srgbClr val="FFFFFF"/>
              </a:highlight>
              <a:latin typeface="Times New Roman"/>
              <a:cs typeface="Times New Roman"/>
            </a:endParaRPr>
          </a:p>
        </p:txBody>
      </p:sp>
    </p:spTree>
    <p:extLst>
      <p:ext uri="{BB962C8B-B14F-4D97-AF65-F5344CB8AC3E}">
        <p14:creationId xmlns:p14="http://schemas.microsoft.com/office/powerpoint/2010/main" val="3926592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5261F6A-65EC-7538-5AF1-E16436EF52F0}"/>
              </a:ext>
            </a:extLst>
          </p:cNvPr>
          <p:cNvSpPr>
            <a:spLocks noGrp="1"/>
          </p:cNvSpPr>
          <p:nvPr>
            <p:ph type="title"/>
          </p:nvPr>
        </p:nvSpPr>
        <p:spPr>
          <a:xfrm>
            <a:off x="630936" y="640823"/>
            <a:ext cx="3419856" cy="5583148"/>
          </a:xfrm>
        </p:spPr>
        <p:txBody>
          <a:bodyPr anchor="ctr">
            <a:normAutofit/>
          </a:bodyPr>
          <a:lstStyle/>
          <a:p>
            <a:r>
              <a:rPr lang="tr-TR" sz="2400">
                <a:highlight>
                  <a:srgbClr val="FFFFFF"/>
                </a:highlight>
                <a:latin typeface="Times New Roman"/>
                <a:cs typeface="Times New Roman"/>
              </a:rPr>
              <a:t>Koltuk Seçim Sayfası : </a:t>
            </a:r>
          </a:p>
        </p:txBody>
      </p:sp>
      <p:sp>
        <p:nvSpPr>
          <p:cNvPr id="1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sX0" fmla="*/ 0 w 18288"/>
              <a:gd name="csY0" fmla="*/ 0 h 5590381"/>
              <a:gd name="csX1" fmla="*/ 18288 w 18288"/>
              <a:gd name="csY1" fmla="*/ 0 h 5590381"/>
              <a:gd name="csX2" fmla="*/ 18288 w 18288"/>
              <a:gd name="csY2" fmla="*/ 754701 h 5590381"/>
              <a:gd name="csX3" fmla="*/ 18288 w 18288"/>
              <a:gd name="csY3" fmla="*/ 1565307 h 5590381"/>
              <a:gd name="csX4" fmla="*/ 18288 w 18288"/>
              <a:gd name="csY4" fmla="*/ 2152297 h 5590381"/>
              <a:gd name="csX5" fmla="*/ 18288 w 18288"/>
              <a:gd name="csY5" fmla="*/ 2906998 h 5590381"/>
              <a:gd name="csX6" fmla="*/ 18288 w 18288"/>
              <a:gd name="csY6" fmla="*/ 3549892 h 5590381"/>
              <a:gd name="csX7" fmla="*/ 18288 w 18288"/>
              <a:gd name="csY7" fmla="*/ 4080978 h 5590381"/>
              <a:gd name="csX8" fmla="*/ 18288 w 18288"/>
              <a:gd name="csY8" fmla="*/ 4835680 h 5590381"/>
              <a:gd name="csX9" fmla="*/ 18288 w 18288"/>
              <a:gd name="csY9" fmla="*/ 5590381 h 5590381"/>
              <a:gd name="csX10" fmla="*/ 0 w 18288"/>
              <a:gd name="csY10" fmla="*/ 5590381 h 5590381"/>
              <a:gd name="csX11" fmla="*/ 0 w 18288"/>
              <a:gd name="csY11" fmla="*/ 4835680 h 5590381"/>
              <a:gd name="csX12" fmla="*/ 0 w 18288"/>
              <a:gd name="csY12" fmla="*/ 4304593 h 5590381"/>
              <a:gd name="csX13" fmla="*/ 0 w 18288"/>
              <a:gd name="csY13" fmla="*/ 3773507 h 5590381"/>
              <a:gd name="csX14" fmla="*/ 0 w 18288"/>
              <a:gd name="csY14" fmla="*/ 3186517 h 5590381"/>
              <a:gd name="csX15" fmla="*/ 0 w 18288"/>
              <a:gd name="csY15" fmla="*/ 2487720 h 5590381"/>
              <a:gd name="csX16" fmla="*/ 0 w 18288"/>
              <a:gd name="csY16" fmla="*/ 1956633 h 5590381"/>
              <a:gd name="csX17" fmla="*/ 0 w 18288"/>
              <a:gd name="csY17" fmla="*/ 1425547 h 5590381"/>
              <a:gd name="csX18" fmla="*/ 0 w 18288"/>
              <a:gd name="csY18" fmla="*/ 614942 h 5590381"/>
              <a:gd name="csX19" fmla="*/ 0 w 18288"/>
              <a:gd name="csY19" fmla="*/ 0 h 55903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yazılım, bilgisayar simgesi içeren bir resim&#10;&#10;Yapay zeka tarafından oluşturulmuş içerik yanlış olabilir.">
            <a:extLst>
              <a:ext uri="{FF2B5EF4-FFF2-40B4-BE49-F238E27FC236}">
                <a16:creationId xmlns:a16="http://schemas.microsoft.com/office/drawing/2014/main" id="{5CB15BF9-4421-F9EA-F3AF-4ACE5DD59979}"/>
              </a:ext>
            </a:extLst>
          </p:cNvPr>
          <p:cNvPicPr>
            <a:picLocks noChangeAspect="1"/>
          </p:cNvPicPr>
          <p:nvPr/>
        </p:nvPicPr>
        <p:blipFill>
          <a:blip r:embed="rId2"/>
          <a:stretch>
            <a:fillRect/>
          </a:stretch>
        </p:blipFill>
        <p:spPr>
          <a:xfrm>
            <a:off x="4654296" y="881345"/>
            <a:ext cx="6894576" cy="3412814"/>
          </a:xfrm>
          <a:prstGeom prst="rect">
            <a:avLst/>
          </a:prstGeom>
        </p:spPr>
      </p:pic>
      <p:sp>
        <p:nvSpPr>
          <p:cNvPr id="8" name="Content Placeholder 7">
            <a:extLst>
              <a:ext uri="{FF2B5EF4-FFF2-40B4-BE49-F238E27FC236}">
                <a16:creationId xmlns:a16="http://schemas.microsoft.com/office/drawing/2014/main" id="{EA873809-4450-154F-5EEE-04F8ABA42250}"/>
              </a:ext>
            </a:extLst>
          </p:cNvPr>
          <p:cNvSpPr>
            <a:spLocks noGrp="1"/>
          </p:cNvSpPr>
          <p:nvPr>
            <p:ph idx="1"/>
          </p:nvPr>
        </p:nvSpPr>
        <p:spPr>
          <a:xfrm>
            <a:off x="4654296" y="4798577"/>
            <a:ext cx="6894576" cy="1428487"/>
          </a:xfrm>
        </p:spPr>
        <p:txBody>
          <a:bodyPr anchor="t">
            <a:normAutofit/>
          </a:bodyPr>
          <a:lstStyle/>
          <a:p>
            <a:r>
              <a:rPr lang="tr-TR" sz="2000">
                <a:highlight>
                  <a:srgbClr val="FFFFFF"/>
                </a:highlight>
                <a:latin typeface="Times New Roman"/>
                <a:cs typeface="Times New Roman"/>
              </a:rPr>
              <a:t>Bu kısımda kullanıcı koltuk seçimi yapar , dolu koltukları satın alamaz ve önceki formda seçtiği bilet sayısı kadar koltuk seçebilir  ardın ekrana kullanıcının hangi salonda hangi koltuğu seçtiğine dair bir bilgilendirme geçer </a:t>
            </a:r>
            <a:endParaRPr lang="en-US" sz="2000">
              <a:highlight>
                <a:srgbClr val="FFFFFF"/>
              </a:highlight>
              <a:latin typeface="Times New Roman"/>
              <a:cs typeface="Times New Roman"/>
            </a:endParaRPr>
          </a:p>
        </p:txBody>
      </p:sp>
    </p:spTree>
    <p:extLst>
      <p:ext uri="{BB962C8B-B14F-4D97-AF65-F5344CB8AC3E}">
        <p14:creationId xmlns:p14="http://schemas.microsoft.com/office/powerpoint/2010/main" val="3488184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yazı tipi, tasarım içeren bir resim&#10;&#10;Yapay zeka tarafından oluşturulmuş içerik yanlış olabilir.">
            <a:extLst>
              <a:ext uri="{FF2B5EF4-FFF2-40B4-BE49-F238E27FC236}">
                <a16:creationId xmlns:a16="http://schemas.microsoft.com/office/drawing/2014/main" id="{09C556EB-EBED-517B-7F68-E68DF88A1BF6}"/>
              </a:ext>
            </a:extLst>
          </p:cNvPr>
          <p:cNvPicPr>
            <a:picLocks noChangeAspect="1"/>
          </p:cNvPicPr>
          <p:nvPr/>
        </p:nvPicPr>
        <p:blipFill>
          <a:blip r:embed="rId2"/>
          <a:stretch>
            <a:fillRect/>
          </a:stretch>
        </p:blipFill>
        <p:spPr>
          <a:xfrm>
            <a:off x="418473" y="641624"/>
            <a:ext cx="11139543" cy="5574752"/>
          </a:xfrm>
          <a:prstGeom prst="rect">
            <a:avLst/>
          </a:prstGeom>
        </p:spPr>
      </p:pic>
    </p:spTree>
    <p:extLst>
      <p:ext uri="{BB962C8B-B14F-4D97-AF65-F5344CB8AC3E}">
        <p14:creationId xmlns:p14="http://schemas.microsoft.com/office/powerpoint/2010/main" val="3948685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2ED965B-A757-40FF-ADAA-3AF3CB84AB3F}"/>
              </a:ext>
            </a:extLst>
          </p:cNvPr>
          <p:cNvSpPr>
            <a:spLocks noGrp="1"/>
          </p:cNvSpPr>
          <p:nvPr>
            <p:ph idx="1"/>
          </p:nvPr>
        </p:nvSpPr>
        <p:spPr>
          <a:xfrm>
            <a:off x="804672" y="326182"/>
            <a:ext cx="4977578" cy="6070965"/>
          </a:xfrm>
        </p:spPr>
        <p:txBody>
          <a:bodyPr vert="horz" lIns="91440" tIns="45720" rIns="91440" bIns="45720" rtlCol="0" anchor="ctr">
            <a:noAutofit/>
          </a:bodyPr>
          <a:lstStyle/>
          <a:p>
            <a:pPr marL="285750" indent="-285750">
              <a:buFont typeface="Arial,Sans-Serif" panose="020B0604020202020204" pitchFamily="34" charset="0"/>
            </a:pPr>
            <a:r>
              <a:rPr lang="tr-TR" sz="1600" b="1">
                <a:solidFill>
                  <a:schemeClr val="tx2"/>
                </a:solidFill>
                <a:highlight>
                  <a:srgbClr val="FFFFFF"/>
                </a:highlight>
                <a:latin typeface="Times New Roman"/>
                <a:cs typeface="Times New Roman"/>
              </a:rPr>
              <a:t>Hata Payının Minimize Edilmesi:</a:t>
            </a:r>
            <a:r>
              <a:rPr lang="tr-TR" sz="1600">
                <a:solidFill>
                  <a:schemeClr val="tx2"/>
                </a:solidFill>
                <a:highlight>
                  <a:srgbClr val="FFFFFF"/>
                </a:highlight>
                <a:latin typeface="Times New Roman"/>
                <a:cs typeface="Times New Roman"/>
              </a:rPr>
              <a:t> Geliştirilen "Seans-Koltuk" eşleştirme algoritması sayesinde, fiziksel biletlemede sıkça karşılaşılan çift koltuk satışı veya yanlış seans kaydı gibi kullanıcı kaynaklı hataların yazılımsal kontrollerle (Validation) tamamen ortadan kaldırılması.</a:t>
            </a:r>
            <a:endParaRPr lang="en-US" sz="1600">
              <a:solidFill>
                <a:schemeClr val="tx2"/>
              </a:solidFill>
              <a:latin typeface="Times New Roman"/>
              <a:cs typeface="Times New Roman"/>
            </a:endParaRPr>
          </a:p>
          <a:p>
            <a:pPr marL="285750" indent="-285750">
              <a:buFont typeface="Arial,Sans-Serif" panose="020B0604020202020204" pitchFamily="34" charset="0"/>
            </a:pPr>
            <a:r>
              <a:rPr lang="tr-TR" sz="1600" b="1">
                <a:solidFill>
                  <a:schemeClr val="tx2"/>
                </a:solidFill>
                <a:highlight>
                  <a:srgbClr val="FFFFFF"/>
                </a:highlight>
                <a:latin typeface="Times New Roman"/>
                <a:cs typeface="Times New Roman"/>
              </a:rPr>
              <a:t>Çok Fonksiyonlu Hizmet Sunumu:</a:t>
            </a:r>
            <a:r>
              <a:rPr lang="tr-TR" sz="1600">
                <a:solidFill>
                  <a:schemeClr val="tx2"/>
                </a:solidFill>
                <a:highlight>
                  <a:srgbClr val="FFFFFF"/>
                </a:highlight>
                <a:latin typeface="Times New Roman"/>
                <a:cs typeface="Times New Roman"/>
              </a:rPr>
              <a:t> Sistemin sadece bilet satışı ile sınırlı kalmayıp, sinemanın ek gelir kaynağı olan büfe (yiyecek/içecek) satışlarını da takip edilebilir hale getirerek işletmenin tüm gelir kalemlerini dijitalleştirmek.</a:t>
            </a:r>
            <a:r>
              <a:rPr lang="tr-TR" sz="1600" b="1">
                <a:solidFill>
                  <a:schemeClr val="tx2"/>
                </a:solidFill>
                <a:highlight>
                  <a:srgbClr val="FFFFFF"/>
                </a:highlight>
                <a:latin typeface="Times New Roman"/>
                <a:cs typeface="Times New Roman"/>
              </a:rPr>
              <a:t>Finansal Takip ve Şeffaflık:</a:t>
            </a:r>
            <a:r>
              <a:rPr lang="tr-TR" sz="1600">
                <a:solidFill>
                  <a:schemeClr val="tx2"/>
                </a:solidFill>
                <a:highlight>
                  <a:srgbClr val="FFFFFF"/>
                </a:highlight>
                <a:latin typeface="Times New Roman"/>
                <a:cs typeface="Times New Roman"/>
              </a:rPr>
              <a:t> Admin paneli içerisinde yer alan "Muhasebe" ve "Dashboard" modülleri ile günlük/aylık ciroların, doluluk oranlarının ve popüler filmlerin anlık olarak analiz edilmesini sağlamak.  </a:t>
            </a:r>
          </a:p>
          <a:p>
            <a:pPr marL="0" indent="0"/>
            <a:r>
              <a:rPr lang="tr-TR" sz="1600" b="1">
                <a:solidFill>
                  <a:schemeClr val="tx2"/>
                </a:solidFill>
                <a:highlight>
                  <a:srgbClr val="FFFFFF"/>
                </a:highlight>
                <a:latin typeface="Times New Roman"/>
                <a:cs typeface="Times New Roman"/>
              </a:rPr>
              <a:t>2.2. Motivasyon</a:t>
            </a:r>
            <a:endParaRPr lang="tr-TR" sz="1600">
              <a:solidFill>
                <a:schemeClr val="tx2"/>
              </a:solidFill>
              <a:highlight>
                <a:srgbClr val="FFFFFF"/>
              </a:highlight>
              <a:latin typeface="Times New Roman"/>
              <a:cs typeface="Times New Roman"/>
            </a:endParaRPr>
          </a:p>
          <a:p>
            <a:r>
              <a:rPr lang="tr-TR" sz="1600">
                <a:solidFill>
                  <a:schemeClr val="tx2"/>
                </a:solidFill>
                <a:highlight>
                  <a:srgbClr val="FFFFFF"/>
                </a:highlight>
                <a:latin typeface="Times New Roman"/>
                <a:cs typeface="Times New Roman"/>
              </a:rPr>
              <a:t>Projenin geliştirilme sürecindeki temel motivasyon, eğlence sektöründeki dijital dönüşüm ihtiyacını kullanıcı dostu ve ölçeklenebilir bir çözümle karşılamaktır</a:t>
            </a:r>
            <a:r>
              <a:rPr lang="tr-TR" sz="1800">
                <a:solidFill>
                  <a:schemeClr val="tx2"/>
                </a:solidFill>
                <a:highlight>
                  <a:srgbClr val="FFFFFF"/>
                </a:highlight>
                <a:latin typeface="Times New Roman"/>
                <a:cs typeface="Times New Roman"/>
              </a:rPr>
              <a:t>.</a:t>
            </a:r>
          </a:p>
          <a:p>
            <a:pPr marL="285750" indent="-285750">
              <a:buFont typeface="Arial,Sans-Serif" panose="020B0604020202020204" pitchFamily="34" charset="0"/>
            </a:pPr>
            <a:endParaRPr lang="tr-TR" sz="1600" dirty="0">
              <a:solidFill>
                <a:schemeClr val="tx2"/>
              </a:solidFill>
              <a:highlight>
                <a:srgbClr val="FFFFFF"/>
              </a:highlight>
              <a:latin typeface="Times New Roman"/>
              <a:cs typeface="Times New Roman"/>
            </a:endParaRPr>
          </a:p>
          <a:p>
            <a:endParaRPr lang="tr-TR" sz="1600" dirty="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Kanepe">
            <a:extLst>
              <a:ext uri="{FF2B5EF4-FFF2-40B4-BE49-F238E27FC236}">
                <a16:creationId xmlns:a16="http://schemas.microsoft.com/office/drawing/2014/main" id="{B57AFF42-D140-AAFE-AE81-408E5EA146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163070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6D78092-B804-8A05-3597-DE7DD79CDD80}"/>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Ödeme sayfası :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A49A2C6C-1250-7209-63AA-E039E6FEE3C0}"/>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kısımda kullanıcının sistemde kayıtlı olan bilgileri , toplam tutar  , bilet tipi formunda yapılan seçimler ve 2 adet onaylama butonu bulunur ardından  kart bilgilerini isteyen forma gönderir.</a:t>
            </a:r>
            <a:endParaRPr lang="en-US" sz="2000">
              <a:highlight>
                <a:srgbClr val="FFFFFF"/>
              </a:highlight>
              <a:latin typeface="Times New Roman"/>
              <a:cs typeface="Times New Roman"/>
            </a:endParaRPr>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C284A79A-6CD0-9CE8-7829-9B0C51324A51}"/>
              </a:ext>
            </a:extLst>
          </p:cNvPr>
          <p:cNvPicPr>
            <a:picLocks noChangeAspect="1"/>
          </p:cNvPicPr>
          <p:nvPr/>
        </p:nvPicPr>
        <p:blipFill>
          <a:blip r:embed="rId2"/>
          <a:stretch>
            <a:fillRect/>
          </a:stretch>
        </p:blipFill>
        <p:spPr>
          <a:xfrm>
            <a:off x="4654296" y="1789366"/>
            <a:ext cx="6903720" cy="3279267"/>
          </a:xfrm>
          <a:prstGeom prst="rect">
            <a:avLst/>
          </a:prstGeom>
        </p:spPr>
      </p:pic>
    </p:spTree>
    <p:extLst>
      <p:ext uri="{BB962C8B-B14F-4D97-AF65-F5344CB8AC3E}">
        <p14:creationId xmlns:p14="http://schemas.microsoft.com/office/powerpoint/2010/main" val="2274333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0F92649-CFE5-88C4-50ED-9AB2A854D099}"/>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Ödeme2 sayfası :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79974CA-0EAB-0FFB-D76F-9B83BC59E709}"/>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sayfa bilet almanın son sayfası olup bu kısmıda kullanıcının kart bilgilerini alarak bilet alma işlemini sonlandırır ve muhassebe tablosuna kayıt yapar</a:t>
            </a:r>
            <a:endParaRPr lang="tr-TR" sz="1200">
              <a:highlight>
                <a:srgbClr val="FFFFFF"/>
              </a:highlight>
              <a:latin typeface="Times New Roman"/>
              <a:cs typeface="Times New Roman"/>
            </a:endParaRPr>
          </a:p>
        </p:txBody>
      </p:sp>
      <p:pic>
        <p:nvPicPr>
          <p:cNvPr id="4" name="İçerik Yer Tutucusu 3" descr="metin, ekran görüntüsü, yazılım, bilgisayar simgesi içeren bir resim&#10;&#10;Yapay zeka tarafından oluşturulmuş içerik yanlış olabilir.">
            <a:extLst>
              <a:ext uri="{FF2B5EF4-FFF2-40B4-BE49-F238E27FC236}">
                <a16:creationId xmlns:a16="http://schemas.microsoft.com/office/drawing/2014/main" id="{4BD5B176-C7B9-5EF8-1DB9-1F2AB03CDAA6}"/>
              </a:ext>
            </a:extLst>
          </p:cNvPr>
          <p:cNvPicPr>
            <a:picLocks noChangeAspect="1"/>
          </p:cNvPicPr>
          <p:nvPr/>
        </p:nvPicPr>
        <p:blipFill>
          <a:blip r:embed="rId2"/>
          <a:stretch>
            <a:fillRect/>
          </a:stretch>
        </p:blipFill>
        <p:spPr>
          <a:xfrm>
            <a:off x="4654296" y="1746219"/>
            <a:ext cx="6903720" cy="3365562"/>
          </a:xfrm>
          <a:prstGeom prst="rect">
            <a:avLst/>
          </a:prstGeom>
        </p:spPr>
      </p:pic>
    </p:spTree>
    <p:extLst>
      <p:ext uri="{BB962C8B-B14F-4D97-AF65-F5344CB8AC3E}">
        <p14:creationId xmlns:p14="http://schemas.microsoft.com/office/powerpoint/2010/main" val="152395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9CB6E6B-BF14-D521-D664-4437530F9C25}"/>
              </a:ext>
            </a:extLst>
          </p:cNvPr>
          <p:cNvSpPr>
            <a:spLocks noGrp="1"/>
          </p:cNvSpPr>
          <p:nvPr>
            <p:ph type="title"/>
          </p:nvPr>
        </p:nvSpPr>
        <p:spPr>
          <a:xfrm>
            <a:off x="642141" y="639520"/>
            <a:ext cx="3597089" cy="1719072"/>
          </a:xfrm>
        </p:spPr>
        <p:txBody>
          <a:bodyPr anchor="b">
            <a:normAutofit/>
          </a:bodyPr>
          <a:lstStyle/>
          <a:p>
            <a:r>
              <a:rPr lang="tr-TR" sz="2400">
                <a:highlight>
                  <a:srgbClr val="FFFFFF"/>
                </a:highlight>
                <a:latin typeface="Times New Roman"/>
                <a:cs typeface="Times New Roman"/>
              </a:rPr>
              <a:t>FrmAdminPanel  Anasayfa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FF1196D-9F27-3327-D077-1AD1B1C611C8}"/>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sayfa Adminin Giriş kısımından kendi bilgileriyle sisteme giriş yaptığında gördüğü ilk ekrandır , bu ekran da  buton bulunur büfe, muhasebe , bilet satış tablolar  , yönetim ve en üstte bulunan anasayfa butonu .</a:t>
            </a:r>
            <a:endParaRPr lang="en-US" sz="2000">
              <a:highlight>
                <a:srgbClr val="FFFFFF"/>
              </a:highlight>
              <a:latin typeface="Times New Roman"/>
              <a:cs typeface="Times New Roman"/>
            </a:endParaRPr>
          </a:p>
        </p:txBody>
      </p:sp>
      <p:pic>
        <p:nvPicPr>
          <p:cNvPr id="4" name="İçerik Yer Tutucusu 3" descr="metin, ekran görüntüsü, diyagram, yazılım içeren bir resim&#10;&#10;Yapay zeka tarafından oluşturulmuş içerik yanlış olabilir.">
            <a:extLst>
              <a:ext uri="{FF2B5EF4-FFF2-40B4-BE49-F238E27FC236}">
                <a16:creationId xmlns:a16="http://schemas.microsoft.com/office/drawing/2014/main" id="{77643746-8E06-3D83-A1F4-FE3FC4ED0CF8}"/>
              </a:ext>
            </a:extLst>
          </p:cNvPr>
          <p:cNvPicPr>
            <a:picLocks noChangeAspect="1"/>
          </p:cNvPicPr>
          <p:nvPr/>
        </p:nvPicPr>
        <p:blipFill>
          <a:blip r:embed="rId2"/>
          <a:stretch>
            <a:fillRect/>
          </a:stretch>
        </p:blipFill>
        <p:spPr>
          <a:xfrm>
            <a:off x="4654296" y="1634032"/>
            <a:ext cx="6903720" cy="3589935"/>
          </a:xfrm>
          <a:prstGeom prst="rect">
            <a:avLst/>
          </a:prstGeom>
        </p:spPr>
      </p:pic>
    </p:spTree>
    <p:extLst>
      <p:ext uri="{BB962C8B-B14F-4D97-AF65-F5344CB8AC3E}">
        <p14:creationId xmlns:p14="http://schemas.microsoft.com/office/powerpoint/2010/main" val="1078337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C427746-F673-E13A-EE34-E5B672EA4603}"/>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Aptos"/>
              </a:rPr>
              <a:t>Büfe </a:t>
            </a:r>
            <a:r>
              <a:rPr lang="tr-TR" sz="2400">
                <a:solidFill>
                  <a:srgbClr val="FFFFFF"/>
                </a:solidFill>
                <a:highlight>
                  <a:srgbClr val="2C3C85"/>
                </a:highlight>
                <a:latin typeface="Aptos"/>
              </a:rPr>
              <a:t>Formu :</a:t>
            </a:r>
            <a:r>
              <a:rPr lang="tr-TR" sz="2400" dirty="0">
                <a:highlight>
                  <a:srgbClr val="FFFFFF"/>
                </a:highlight>
                <a:latin typeface="Aptos"/>
              </a:rPr>
              <a:t>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7D9DDDE-7782-F0B9-902B-6AF9CEFBD380}"/>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Bu kısım sinema solunda büfe de müşteriye ürün satmay yarayan bir formdur.</a:t>
            </a:r>
            <a:endParaRPr lang="en-US" sz="2000">
              <a:highlight>
                <a:srgbClr val="FFFFFF"/>
              </a:highlight>
              <a:latin typeface="Times New Roman"/>
              <a:cs typeface="Times New Roman"/>
            </a:endParaRPr>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272EDC21-4521-A18F-460F-0A3220693933}"/>
              </a:ext>
            </a:extLst>
          </p:cNvPr>
          <p:cNvPicPr>
            <a:picLocks noChangeAspect="1"/>
          </p:cNvPicPr>
          <p:nvPr/>
        </p:nvPicPr>
        <p:blipFill>
          <a:blip r:embed="rId2"/>
          <a:stretch>
            <a:fillRect/>
          </a:stretch>
        </p:blipFill>
        <p:spPr>
          <a:xfrm>
            <a:off x="4654296" y="1668552"/>
            <a:ext cx="6903720" cy="3520896"/>
          </a:xfrm>
          <a:prstGeom prst="rect">
            <a:avLst/>
          </a:prstGeom>
        </p:spPr>
      </p:pic>
    </p:spTree>
    <p:extLst>
      <p:ext uri="{BB962C8B-B14F-4D97-AF65-F5344CB8AC3E}">
        <p14:creationId xmlns:p14="http://schemas.microsoft.com/office/powerpoint/2010/main" val="49504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F269EEC-D9C1-3E71-56B4-32B90A5A7E1C}"/>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Muhasebe Formu :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C4E675F-4848-C924-3115-93B07C3C8864}"/>
              </a:ext>
            </a:extLst>
          </p:cNvPr>
          <p:cNvSpPr>
            <a:spLocks noGrp="1"/>
          </p:cNvSpPr>
          <p:nvPr>
            <p:ph idx="1"/>
          </p:nvPr>
        </p:nvSpPr>
        <p:spPr>
          <a:xfrm>
            <a:off x="630936" y="2807208"/>
            <a:ext cx="3429000" cy="3410712"/>
          </a:xfrm>
        </p:spPr>
        <p:txBody>
          <a:bodyPr anchor="t">
            <a:normAutofit/>
          </a:bodyPr>
          <a:lstStyle/>
          <a:p>
            <a:r>
              <a:rPr lang="en-US" sz="2000" dirty="0">
                <a:highlight>
                  <a:srgbClr val="FFFFFF"/>
                </a:highlight>
                <a:latin typeface="Times New Roman"/>
                <a:cs typeface="Times New Roman"/>
              </a:rPr>
              <a:t>Bu </a:t>
            </a:r>
            <a:r>
              <a:rPr lang="en-US" sz="2000" dirty="0" err="1">
                <a:highlight>
                  <a:srgbClr val="FFFFFF"/>
                </a:highlight>
                <a:latin typeface="Times New Roman"/>
                <a:cs typeface="Times New Roman"/>
              </a:rPr>
              <a:t>kısımda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muhasebe</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tablosuna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manuel</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olarak</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ekleme</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yapabiliyoruz</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ve</a:t>
            </a:r>
            <a:r>
              <a:rPr lang="en-US" sz="2000" dirty="0">
                <a:highlight>
                  <a:srgbClr val="FFFFFF"/>
                </a:highlight>
                <a:latin typeface="Times New Roman"/>
                <a:cs typeface="Times New Roman"/>
              </a:rPr>
              <a:t> tabpage2 ye </a:t>
            </a:r>
            <a:r>
              <a:rPr lang="en-US" sz="2000" dirty="0" err="1">
                <a:highlight>
                  <a:srgbClr val="FFFFFF"/>
                </a:highlight>
                <a:latin typeface="Times New Roman"/>
                <a:cs typeface="Times New Roman"/>
              </a:rPr>
              <a:t>basarak</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muhasebe</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tablosuna</a:t>
            </a:r>
            <a:r>
              <a:rPr lang="en-US" sz="2000" dirty="0">
                <a:highlight>
                  <a:srgbClr val="FFFFFF"/>
                </a:highlight>
                <a:latin typeface="Times New Roman"/>
                <a:cs typeface="Times New Roman"/>
              </a:rPr>
              <a:t> </a:t>
            </a:r>
            <a:r>
              <a:rPr lang="en-US" sz="2000" dirty="0" err="1">
                <a:highlight>
                  <a:srgbClr val="FFFFFF"/>
                </a:highlight>
                <a:latin typeface="Times New Roman"/>
                <a:cs typeface="Times New Roman"/>
              </a:rPr>
              <a:t>erişebiliyoruz</a:t>
            </a:r>
            <a:r>
              <a:rPr lang="en-US" sz="2000" dirty="0">
                <a:highlight>
                  <a:srgbClr val="FFFFFF"/>
                </a:highlight>
                <a:latin typeface="Times New Roman"/>
                <a:cs typeface="Times New Roman"/>
              </a:rPr>
              <a:t>.</a:t>
            </a:r>
            <a:endParaRPr lang="en-US" sz="2000" dirty="0"/>
          </a:p>
        </p:txBody>
      </p:sp>
      <p:pic>
        <p:nvPicPr>
          <p:cNvPr id="4" name="İçerik Yer Tutucusu 3" descr="ekran görüntüsü, metin, yazılım, multimedya yazılımı içeren bir resim&#10;&#10;Yapay zeka tarafından oluşturulmuş içerik yanlış olabilir.">
            <a:extLst>
              <a:ext uri="{FF2B5EF4-FFF2-40B4-BE49-F238E27FC236}">
                <a16:creationId xmlns:a16="http://schemas.microsoft.com/office/drawing/2014/main" id="{C3AC15F1-856E-4672-B094-A33D74DAB35C}"/>
              </a:ext>
            </a:extLst>
          </p:cNvPr>
          <p:cNvPicPr>
            <a:picLocks noChangeAspect="1"/>
          </p:cNvPicPr>
          <p:nvPr/>
        </p:nvPicPr>
        <p:blipFill>
          <a:blip r:embed="rId2"/>
          <a:stretch>
            <a:fillRect/>
          </a:stretch>
        </p:blipFill>
        <p:spPr>
          <a:xfrm>
            <a:off x="4654296" y="1625403"/>
            <a:ext cx="6903720" cy="3607193"/>
          </a:xfrm>
          <a:prstGeom prst="rect">
            <a:avLst/>
          </a:prstGeom>
        </p:spPr>
      </p:pic>
    </p:spTree>
    <p:extLst>
      <p:ext uri="{BB962C8B-B14F-4D97-AF65-F5344CB8AC3E}">
        <p14:creationId xmlns:p14="http://schemas.microsoft.com/office/powerpoint/2010/main" val="3813375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çerik Yer Tutucusu 3" descr="metin, ekran görüntüsü, sayı, numara, yazılım içeren bir resim&#10;&#10;Yapay zeka tarafından oluşturulmuş içerik yanlış olabilir.">
            <a:extLst>
              <a:ext uri="{FF2B5EF4-FFF2-40B4-BE49-F238E27FC236}">
                <a16:creationId xmlns:a16="http://schemas.microsoft.com/office/drawing/2014/main" id="{8621BA7B-F3B8-48A2-E8FE-C158746678D2}"/>
              </a:ext>
            </a:extLst>
          </p:cNvPr>
          <p:cNvPicPr>
            <a:picLocks noGrp="1" noChangeAspect="1"/>
          </p:cNvPicPr>
          <p:nvPr>
            <p:ph idx="1"/>
          </p:nvPr>
        </p:nvPicPr>
        <p:blipFill>
          <a:blip r:embed="rId2"/>
          <a:stretch>
            <a:fillRect/>
          </a:stretch>
        </p:blipFill>
        <p:spPr>
          <a:xfrm>
            <a:off x="643467" y="784521"/>
            <a:ext cx="10905066" cy="5288956"/>
          </a:xfrm>
          <a:prstGeom prst="rect">
            <a:avLst/>
          </a:prstGeom>
        </p:spPr>
      </p:pic>
    </p:spTree>
    <p:extLst>
      <p:ext uri="{BB962C8B-B14F-4D97-AF65-F5344CB8AC3E}">
        <p14:creationId xmlns:p14="http://schemas.microsoft.com/office/powerpoint/2010/main" val="1555472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3D70DAA-ABEE-0847-FFF2-A7C7E113736E}"/>
              </a:ext>
            </a:extLst>
          </p:cNvPr>
          <p:cNvSpPr>
            <a:spLocks noGrp="1"/>
          </p:cNvSpPr>
          <p:nvPr>
            <p:ph type="title"/>
          </p:nvPr>
        </p:nvSpPr>
        <p:spPr>
          <a:xfrm>
            <a:off x="630936" y="639520"/>
            <a:ext cx="3429000" cy="1719072"/>
          </a:xfrm>
        </p:spPr>
        <p:txBody>
          <a:bodyPr anchor="b">
            <a:normAutofit/>
          </a:bodyPr>
          <a:lstStyle/>
          <a:p>
            <a:r>
              <a:rPr lang="tr-TR" sz="2400">
                <a:highlight>
                  <a:srgbClr val="FFFFFF"/>
                </a:highlight>
                <a:latin typeface="Times New Roman"/>
                <a:cs typeface="Times New Roman"/>
              </a:rPr>
              <a:t>Bilet satış Formu :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7ACEBD5-D099-46EF-B3E2-C07BCBFA57D9}"/>
              </a:ext>
            </a:extLst>
          </p:cNvPr>
          <p:cNvSpPr>
            <a:spLocks noGrp="1"/>
          </p:cNvSpPr>
          <p:nvPr>
            <p:ph idx="1"/>
          </p:nvPr>
        </p:nvSpPr>
        <p:spPr>
          <a:xfrm>
            <a:off x="630936" y="2807208"/>
            <a:ext cx="3429000" cy="3410712"/>
          </a:xfrm>
        </p:spPr>
        <p:txBody>
          <a:bodyPr anchor="t">
            <a:normAutofit/>
          </a:bodyPr>
          <a:lstStyle/>
          <a:p>
            <a:r>
              <a:rPr lang="tr-TR" sz="2000">
                <a:highlight>
                  <a:srgbClr val="FFFFFF"/>
                </a:highlight>
              </a:rPr>
              <a:t>Bu kısımda müşteriye bilet satış gerçekleştirilir</a:t>
            </a:r>
            <a:endParaRPr lang="tr-TR" sz="1200">
              <a:highlight>
                <a:srgbClr val="FFFFFF"/>
              </a:highlight>
            </a:endParaRPr>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20FCF2F9-6B92-89C1-D2A7-4B9965BAB5B1}"/>
              </a:ext>
            </a:extLst>
          </p:cNvPr>
          <p:cNvPicPr>
            <a:picLocks noChangeAspect="1"/>
          </p:cNvPicPr>
          <p:nvPr/>
        </p:nvPicPr>
        <p:blipFill>
          <a:blip r:embed="rId2"/>
          <a:stretch>
            <a:fillRect/>
          </a:stretch>
        </p:blipFill>
        <p:spPr>
          <a:xfrm>
            <a:off x="4654296" y="1375144"/>
            <a:ext cx="6903720" cy="4107712"/>
          </a:xfrm>
          <a:prstGeom prst="rect">
            <a:avLst/>
          </a:prstGeom>
        </p:spPr>
      </p:pic>
    </p:spTree>
    <p:extLst>
      <p:ext uri="{BB962C8B-B14F-4D97-AF65-F5344CB8AC3E}">
        <p14:creationId xmlns:p14="http://schemas.microsoft.com/office/powerpoint/2010/main" val="3494377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CD2BDA0-8097-9E60-F03B-DFB76B7EC3A6}"/>
              </a:ext>
            </a:extLst>
          </p:cNvPr>
          <p:cNvSpPr>
            <a:spLocks noGrp="1"/>
          </p:cNvSpPr>
          <p:nvPr>
            <p:ph type="title"/>
          </p:nvPr>
        </p:nvSpPr>
        <p:spPr>
          <a:xfrm>
            <a:off x="630936" y="639520"/>
            <a:ext cx="3429000" cy="1719072"/>
          </a:xfrm>
        </p:spPr>
        <p:txBody>
          <a:bodyPr anchor="b">
            <a:normAutofit/>
          </a:bodyPr>
          <a:lstStyle/>
          <a:p>
            <a:r>
              <a:rPr lang="tr-TR" sz="2400"/>
              <a:t>Yönetim sayfası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440C430-652A-388F-349D-CBDAF9B3A97C}"/>
              </a:ext>
            </a:extLst>
          </p:cNvPr>
          <p:cNvSpPr>
            <a:spLocks noGrp="1"/>
          </p:cNvSpPr>
          <p:nvPr>
            <p:ph idx="1"/>
          </p:nvPr>
        </p:nvSpPr>
        <p:spPr>
          <a:xfrm>
            <a:off x="630936" y="2807208"/>
            <a:ext cx="3429000" cy="3410712"/>
          </a:xfrm>
        </p:spPr>
        <p:txBody>
          <a:bodyPr anchor="t">
            <a:normAutofit/>
          </a:bodyPr>
          <a:lstStyle/>
          <a:p>
            <a:r>
              <a:rPr lang="en-US" sz="2000" dirty="0" err="1">
                <a:highlight>
                  <a:srgbClr val="FFFFFF"/>
                </a:highlight>
              </a:rPr>
              <a:t>Yönetim</a:t>
            </a:r>
            <a:r>
              <a:rPr lang="en-US" sz="2000" dirty="0">
                <a:highlight>
                  <a:srgbClr val="FFFFFF"/>
                </a:highlight>
              </a:rPr>
              <a:t> </a:t>
            </a:r>
            <a:r>
              <a:rPr lang="en-US" sz="2000" dirty="0" err="1">
                <a:highlight>
                  <a:srgbClr val="FFFFFF"/>
                </a:highlight>
              </a:rPr>
              <a:t>tablosu</a:t>
            </a:r>
            <a:r>
              <a:rPr lang="en-US" sz="2000" dirty="0">
                <a:highlight>
                  <a:srgbClr val="FFFFFF"/>
                </a:highlight>
              </a:rPr>
              <a:t> </a:t>
            </a:r>
            <a:r>
              <a:rPr lang="en-US" sz="2000" dirty="0" err="1">
                <a:highlight>
                  <a:srgbClr val="FFFFFF"/>
                </a:highlight>
              </a:rPr>
              <a:t>genel</a:t>
            </a:r>
            <a:r>
              <a:rPr lang="en-US" sz="2000" dirty="0">
                <a:highlight>
                  <a:srgbClr val="FFFFFF"/>
                </a:highlight>
              </a:rPr>
              <a:t> </a:t>
            </a:r>
            <a:r>
              <a:rPr lang="en-US" sz="2000" dirty="0" err="1">
                <a:highlight>
                  <a:srgbClr val="FFFFFF"/>
                </a:highlight>
              </a:rPr>
              <a:t>olarak</a:t>
            </a:r>
            <a:r>
              <a:rPr lang="en-US" sz="2000" dirty="0">
                <a:highlight>
                  <a:srgbClr val="FFFFFF"/>
                </a:highlight>
              </a:rPr>
              <a:t> Film, salon...vb. </a:t>
            </a:r>
            <a:r>
              <a:rPr lang="en-US" sz="2000" dirty="0" err="1">
                <a:highlight>
                  <a:srgbClr val="FFFFFF"/>
                </a:highlight>
              </a:rPr>
              <a:t>seansları</a:t>
            </a:r>
            <a:r>
              <a:rPr lang="en-US" sz="2000" dirty="0">
                <a:highlight>
                  <a:srgbClr val="FFFFFF"/>
                </a:highlight>
              </a:rPr>
              <a:t> </a:t>
            </a:r>
            <a:r>
              <a:rPr lang="en-US" sz="2000" dirty="0" err="1">
                <a:highlight>
                  <a:srgbClr val="FFFFFF"/>
                </a:highlight>
              </a:rPr>
              <a:t>oluşturabilir</a:t>
            </a:r>
            <a:r>
              <a:rPr lang="en-US" sz="2000" dirty="0">
                <a:highlight>
                  <a:srgbClr val="FFFFFF"/>
                </a:highlight>
              </a:rPr>
              <a:t>, </a:t>
            </a:r>
            <a:r>
              <a:rPr lang="en-US" sz="2000" dirty="0" err="1">
                <a:highlight>
                  <a:srgbClr val="FFFFFF"/>
                </a:highlight>
              </a:rPr>
              <a:t>kaldırabilir</a:t>
            </a:r>
            <a:r>
              <a:rPr lang="en-US" sz="2000" dirty="0">
                <a:highlight>
                  <a:srgbClr val="FFFFFF"/>
                </a:highlight>
              </a:rPr>
              <a:t> </a:t>
            </a:r>
            <a:r>
              <a:rPr lang="en-US" sz="2000" dirty="0" err="1">
                <a:highlight>
                  <a:srgbClr val="FFFFFF"/>
                </a:highlight>
              </a:rPr>
              <a:t>veya</a:t>
            </a:r>
            <a:r>
              <a:rPr lang="en-US" sz="2000" dirty="0">
                <a:highlight>
                  <a:srgbClr val="FFFFFF"/>
                </a:highlight>
              </a:rPr>
              <a:t> </a:t>
            </a:r>
            <a:r>
              <a:rPr lang="en-US" sz="2000" dirty="0" err="1">
                <a:highlight>
                  <a:srgbClr val="FFFFFF"/>
                </a:highlight>
              </a:rPr>
              <a:t>güncelleştirebilmesini</a:t>
            </a:r>
            <a:r>
              <a:rPr lang="en-US" sz="2000" dirty="0">
                <a:highlight>
                  <a:srgbClr val="FFFFFF"/>
                </a:highlight>
              </a:rPr>
              <a:t> </a:t>
            </a:r>
            <a:r>
              <a:rPr lang="en-US" sz="2000" dirty="0" err="1">
                <a:highlight>
                  <a:srgbClr val="FFFFFF"/>
                </a:highlight>
              </a:rPr>
              <a:t>sağlar</a:t>
            </a:r>
            <a:r>
              <a:rPr lang="en-US" sz="2000" dirty="0">
                <a:highlight>
                  <a:srgbClr val="FFFFFF"/>
                </a:highlight>
              </a:rPr>
              <a:t>.</a:t>
            </a:r>
            <a:endParaRPr lang="en-US" sz="2000" dirty="0"/>
          </a:p>
        </p:txBody>
      </p:sp>
      <p:pic>
        <p:nvPicPr>
          <p:cNvPr id="4" name="İçerik Yer Tutucusu 3" descr="metin, ekran görüntüsü, yazılım, multimedya yazılımı içeren bir resim&#10;&#10;Yapay zeka tarafından oluşturulmuş içerik yanlış olabilir.">
            <a:extLst>
              <a:ext uri="{FF2B5EF4-FFF2-40B4-BE49-F238E27FC236}">
                <a16:creationId xmlns:a16="http://schemas.microsoft.com/office/drawing/2014/main" id="{6285879B-D262-B8A9-E350-D211032CDB08}"/>
              </a:ext>
            </a:extLst>
          </p:cNvPr>
          <p:cNvPicPr>
            <a:picLocks noChangeAspect="1"/>
          </p:cNvPicPr>
          <p:nvPr/>
        </p:nvPicPr>
        <p:blipFill>
          <a:blip r:embed="rId2"/>
          <a:stretch>
            <a:fillRect/>
          </a:stretch>
        </p:blipFill>
        <p:spPr>
          <a:xfrm>
            <a:off x="4654296" y="1521847"/>
            <a:ext cx="6903720" cy="3814305"/>
          </a:xfrm>
          <a:prstGeom prst="rect">
            <a:avLst/>
          </a:prstGeom>
        </p:spPr>
      </p:pic>
    </p:spTree>
    <p:extLst>
      <p:ext uri="{BB962C8B-B14F-4D97-AF65-F5344CB8AC3E}">
        <p14:creationId xmlns:p14="http://schemas.microsoft.com/office/powerpoint/2010/main" val="2699261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062187A-43FF-DFD3-A27B-C24AC1A69733}"/>
              </a:ext>
            </a:extLst>
          </p:cNvPr>
          <p:cNvSpPr>
            <a:spLocks noGrp="1"/>
          </p:cNvSpPr>
          <p:nvPr>
            <p:ph type="title"/>
          </p:nvPr>
        </p:nvSpPr>
        <p:spPr>
          <a:xfrm>
            <a:off x="630936" y="639520"/>
            <a:ext cx="3429000" cy="1719072"/>
          </a:xfrm>
        </p:spPr>
        <p:txBody>
          <a:bodyPr anchor="b">
            <a:normAutofit/>
          </a:bodyPr>
          <a:lstStyle/>
          <a:p>
            <a:r>
              <a:rPr lang="tr-TR" sz="2400"/>
              <a:t>Kullanıcı Değerlendirme :</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BB77A46-CEDF-A62B-D8DD-0EEEDA5DE7B9}"/>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Kullanıcı değerlendirmesi müşterilerin izledikleri filmin puanlarını ve yorumlarını yetkili kişiye iletilmesini sağlar</a:t>
            </a:r>
            <a:endParaRPr lang="en-US" sz="2000">
              <a:highlight>
                <a:srgbClr val="FFFFFF"/>
              </a:highlight>
              <a:latin typeface="Times New Roman"/>
              <a:cs typeface="Times New Roman"/>
            </a:endParaRPr>
          </a:p>
        </p:txBody>
      </p:sp>
      <p:pic>
        <p:nvPicPr>
          <p:cNvPr id="4" name="İçerik Yer Tutucusu 3" descr="ekran görüntüsü, metin, yazılım, multimedya yazılımı içeren bir resim&#10;&#10;Yapay zeka tarafından oluşturulmuş içerik yanlış olabilir.">
            <a:extLst>
              <a:ext uri="{FF2B5EF4-FFF2-40B4-BE49-F238E27FC236}">
                <a16:creationId xmlns:a16="http://schemas.microsoft.com/office/drawing/2014/main" id="{030D7BB9-7839-8905-42D9-4D5EE7F6B817}"/>
              </a:ext>
            </a:extLst>
          </p:cNvPr>
          <p:cNvPicPr>
            <a:picLocks noChangeAspect="1"/>
          </p:cNvPicPr>
          <p:nvPr/>
        </p:nvPicPr>
        <p:blipFill>
          <a:blip r:embed="rId2"/>
          <a:stretch>
            <a:fillRect/>
          </a:stretch>
        </p:blipFill>
        <p:spPr>
          <a:xfrm>
            <a:off x="4654296" y="1375144"/>
            <a:ext cx="6903720" cy="4107712"/>
          </a:xfrm>
          <a:prstGeom prst="rect">
            <a:avLst/>
          </a:prstGeom>
        </p:spPr>
      </p:pic>
    </p:spTree>
    <p:extLst>
      <p:ext uri="{BB962C8B-B14F-4D97-AF65-F5344CB8AC3E}">
        <p14:creationId xmlns:p14="http://schemas.microsoft.com/office/powerpoint/2010/main" val="2545104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1C7B56-D816-5EA5-E60C-DF9622AFC732}"/>
              </a:ext>
            </a:extLst>
          </p:cNvPr>
          <p:cNvSpPr>
            <a:spLocks noGrp="1"/>
          </p:cNvSpPr>
          <p:nvPr>
            <p:ph type="title"/>
          </p:nvPr>
        </p:nvSpPr>
        <p:spPr/>
        <p:txBody>
          <a:bodyPr>
            <a:normAutofit/>
          </a:bodyPr>
          <a:lstStyle/>
          <a:p>
            <a:r>
              <a:rPr lang="tr-TR" sz="2400">
                <a:latin typeface="Times New Roman"/>
                <a:cs typeface="Times New Roman"/>
              </a:rPr>
              <a:t>Kaynakça</a:t>
            </a:r>
          </a:p>
        </p:txBody>
      </p:sp>
      <p:sp>
        <p:nvSpPr>
          <p:cNvPr id="3" name="İçerik Yer Tutucusu 2">
            <a:extLst>
              <a:ext uri="{FF2B5EF4-FFF2-40B4-BE49-F238E27FC236}">
                <a16:creationId xmlns:a16="http://schemas.microsoft.com/office/drawing/2014/main" id="{F6CD8B28-9A3F-C27D-54B3-B4D90981DC47}"/>
              </a:ext>
            </a:extLst>
          </p:cNvPr>
          <p:cNvSpPr>
            <a:spLocks noGrp="1"/>
          </p:cNvSpPr>
          <p:nvPr>
            <p:ph idx="1"/>
          </p:nvPr>
        </p:nvSpPr>
        <p:spPr/>
        <p:txBody>
          <a:bodyPr vert="horz" lIns="91440" tIns="45720" rIns="91440" bIns="45720" rtlCol="0" anchor="t">
            <a:normAutofit/>
          </a:bodyPr>
          <a:lstStyle/>
          <a:p>
            <a:pPr marL="0" indent="0"/>
            <a:r>
              <a:rPr lang="tr-TR" sz="1800" u="sng" dirty="0">
                <a:highlight>
                  <a:srgbClr val="FFFFFF"/>
                </a:highlight>
                <a:latin typeface="Times New Roman"/>
                <a:cs typeface="Times New Roman"/>
                <a:hlinkClick r:id="rId2"/>
              </a:rPr>
              <a:t>https://biletinial.com/tr-tr</a:t>
            </a:r>
            <a:endParaRPr lang="tr-TR" sz="1800">
              <a:highlight>
                <a:srgbClr val="FFFFFF"/>
              </a:highlight>
            </a:endParaRPr>
          </a:p>
          <a:p>
            <a:r>
              <a:rPr lang="tr-TR" sz="1800" u="sng" dirty="0">
                <a:highlight>
                  <a:srgbClr val="FFFFFF"/>
                </a:highlight>
                <a:latin typeface="Times New Roman"/>
                <a:cs typeface="Times New Roman"/>
                <a:hlinkClick r:id="rId3"/>
              </a:rPr>
              <a:t>https://www.biletiva.com/</a:t>
            </a:r>
            <a:endParaRPr lang="tr-TR" sz="1800">
              <a:highlight>
                <a:srgbClr val="FFFFFF"/>
              </a:highlight>
            </a:endParaRPr>
          </a:p>
          <a:p>
            <a:r>
              <a:rPr lang="tr-TR" sz="1800" u="sng" dirty="0">
                <a:highlight>
                  <a:srgbClr val="FFFFFF"/>
                </a:highlight>
                <a:latin typeface="Times New Roman"/>
                <a:cs typeface="Times New Roman"/>
                <a:hlinkClick r:id="rId4"/>
              </a:rPr>
              <a:t>https://www.paribucineverse.com/</a:t>
            </a:r>
            <a:endParaRPr lang="tr-TR" sz="1800">
              <a:highlight>
                <a:srgbClr val="FFFFFF"/>
              </a:highlight>
            </a:endParaRPr>
          </a:p>
          <a:p>
            <a:r>
              <a:rPr lang="tr-TR" sz="1800" u="sng" dirty="0">
                <a:highlight>
                  <a:srgbClr val="FFFFFF"/>
                </a:highlight>
                <a:latin typeface="Times New Roman"/>
                <a:cs typeface="Times New Roman"/>
                <a:hlinkClick r:id="rId5"/>
              </a:rPr>
              <a:t>https://github.com/pauceng/Cinema-Automation</a:t>
            </a:r>
            <a:endParaRPr lang="tr-TR" sz="1800">
              <a:highlight>
                <a:srgbClr val="FFFFFF"/>
              </a:highlight>
            </a:endParaRPr>
          </a:p>
          <a:p>
            <a:r>
              <a:rPr lang="tr-TR" sz="1800" u="sng" dirty="0">
                <a:highlight>
                  <a:srgbClr val="FFFFFF"/>
                </a:highlight>
                <a:latin typeface="Times New Roman"/>
                <a:cs typeface="Times New Roman"/>
                <a:hlinkClick r:id="rId6"/>
              </a:rPr>
              <a:t>https://github.com/OzcanFatihCan/Cinema-Automation</a:t>
            </a:r>
            <a:endParaRPr lang="tr-TR" sz="1800">
              <a:highlight>
                <a:srgbClr val="FFFFFF"/>
              </a:highlight>
            </a:endParaRPr>
          </a:p>
          <a:p>
            <a:r>
              <a:rPr lang="tr-TR" sz="1800" u="sng" dirty="0">
                <a:highlight>
                  <a:srgbClr val="FFFFFF"/>
                </a:highlight>
                <a:latin typeface="Times New Roman"/>
                <a:cs typeface="Times New Roman"/>
                <a:hlinkClick r:id="rId7"/>
              </a:rPr>
              <a:t>https://medium.com/@burak-kurt/sinema-bileti-sat%C4%B1%C5%9F-program%C4%B1-programlama-tutkunlar%C4%B1-i%CC%87%C3%A7in-harika-bir-pratik-proje-opensource-f4fa3aa5b080</a:t>
            </a:r>
            <a:endParaRPr lang="tr-TR" sz="1800">
              <a:highlight>
                <a:srgbClr val="FFFFFF"/>
              </a:highlight>
            </a:endParaRPr>
          </a:p>
          <a:p>
            <a:r>
              <a:rPr lang="tr-TR" sz="1800" u="sng" dirty="0">
                <a:highlight>
                  <a:srgbClr val="FFFFFF"/>
                </a:highlight>
                <a:latin typeface="Times New Roman"/>
                <a:cs typeface="Times New Roman"/>
                <a:hlinkClick r:id="rId8"/>
              </a:rPr>
              <a:t>https://github.com/MCagriCAGLAR/SinemaGiseOtomasyonu</a:t>
            </a:r>
            <a:endParaRPr lang="tr-TR" sz="1800">
              <a:highlight>
                <a:srgbClr val="FFFFFF"/>
              </a:highlight>
            </a:endParaRPr>
          </a:p>
          <a:p>
            <a:r>
              <a:rPr lang="tr-TR" sz="1800" u="sng" dirty="0">
                <a:highlight>
                  <a:srgbClr val="FFFFFF"/>
                </a:highlight>
                <a:latin typeface="Times New Roman"/>
                <a:cs typeface="Times New Roman"/>
                <a:hlinkClick r:id="rId9"/>
              </a:rPr>
              <a:t>https://www.scribd.com/document/508751362/Sinema-Otomasyonu</a:t>
            </a:r>
            <a:endParaRPr lang="tr-TR" sz="1800">
              <a:highlight>
                <a:srgbClr val="FFFFFF"/>
              </a:highlight>
            </a:endParaRPr>
          </a:p>
          <a:p>
            <a:r>
              <a:rPr lang="tr-TR" sz="1800">
                <a:highlight>
                  <a:srgbClr val="FFFFFF"/>
                </a:highlight>
                <a:latin typeface="Times New Roman"/>
                <a:cs typeface="Times New Roman"/>
              </a:rPr>
              <a:t>Gemini </a:t>
            </a:r>
          </a:p>
          <a:p>
            <a:r>
              <a:rPr lang="tr-TR" sz="1800">
                <a:highlight>
                  <a:srgbClr val="FFFFFF"/>
                </a:highlight>
                <a:latin typeface="Times New Roman"/>
                <a:cs typeface="Times New Roman"/>
              </a:rPr>
              <a:t>Chatgpti </a:t>
            </a:r>
          </a:p>
          <a:p>
            <a:endParaRPr lang="tr-TR" sz="1400" dirty="0">
              <a:highlight>
                <a:srgbClr val="FFFFFF"/>
              </a:highlight>
              <a:latin typeface="Times New Roman"/>
              <a:cs typeface="Times New Roman"/>
            </a:endParaRPr>
          </a:p>
          <a:p>
            <a:endParaRPr lang="tr-TR" dirty="0"/>
          </a:p>
        </p:txBody>
      </p:sp>
    </p:spTree>
    <p:extLst>
      <p:ext uri="{BB962C8B-B14F-4D97-AF65-F5344CB8AC3E}">
        <p14:creationId xmlns:p14="http://schemas.microsoft.com/office/powerpoint/2010/main" val="36956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Video camera">
            <a:extLst>
              <a:ext uri="{FF2B5EF4-FFF2-40B4-BE49-F238E27FC236}">
                <a16:creationId xmlns:a16="http://schemas.microsoft.com/office/drawing/2014/main" id="{DEA2C60D-88AF-B9D7-7D53-8D7E92340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İçerik Yer Tutucusu 2">
            <a:extLst>
              <a:ext uri="{FF2B5EF4-FFF2-40B4-BE49-F238E27FC236}">
                <a16:creationId xmlns:a16="http://schemas.microsoft.com/office/drawing/2014/main" id="{D94354DA-AAE6-9157-9947-FA33077AD170}"/>
              </a:ext>
            </a:extLst>
          </p:cNvPr>
          <p:cNvSpPr>
            <a:spLocks noGrp="1"/>
          </p:cNvSpPr>
          <p:nvPr>
            <p:ph idx="1"/>
          </p:nvPr>
        </p:nvSpPr>
        <p:spPr>
          <a:xfrm>
            <a:off x="6090574" y="1213"/>
            <a:ext cx="5571489" cy="6541610"/>
          </a:xfrm>
        </p:spPr>
        <p:txBody>
          <a:bodyPr vert="horz" lIns="91440" tIns="45720" rIns="91440" bIns="45720" rtlCol="0" anchor="ctr">
            <a:noAutofit/>
          </a:bodyPr>
          <a:lstStyle/>
          <a:p>
            <a:pPr marL="285750" indent="-285750">
              <a:buFont typeface="Arial,Sans-Serif" panose="020B0604020202020204" pitchFamily="34" charset="0"/>
            </a:pPr>
            <a:r>
              <a:rPr lang="tr-TR" sz="1600" b="1">
                <a:solidFill>
                  <a:schemeClr val="tx2"/>
                </a:solidFill>
                <a:highlight>
                  <a:srgbClr val="FFFFFF"/>
                </a:highlight>
                <a:latin typeface="Times New Roman"/>
                <a:cs typeface="Times New Roman"/>
              </a:rPr>
              <a:t>Dinamik Veri ve Zaman Yönetimi:</a:t>
            </a:r>
            <a:r>
              <a:rPr lang="tr-TR" sz="1600">
                <a:solidFill>
                  <a:schemeClr val="tx2"/>
                </a:solidFill>
                <a:highlight>
                  <a:srgbClr val="FFFFFF"/>
                </a:highlight>
                <a:latin typeface="Times New Roman"/>
                <a:cs typeface="Times New Roman"/>
              </a:rPr>
              <a:t> Sinema sektörü, seansların ve vizyon takviminin sürekli güncellendiği oldukça dinamik bir yapıya sahiptir. Bu karmaşık yapıyı, hem operatör hem de müşteri için basit, anlaşılır ve etkileşimli bir arayüze (MovieCards, SeatSelection UI) indirgemek projenin ana çıkış noktasıdır.</a:t>
            </a:r>
            <a:endParaRPr lang="tr-TR" sz="1600" dirty="0">
              <a:solidFill>
                <a:schemeClr val="tx2"/>
              </a:solidFill>
              <a:highlight>
                <a:srgbClr val="FFFFFF"/>
              </a:highlight>
              <a:latin typeface="Times New Roman"/>
              <a:cs typeface="Times New Roman"/>
            </a:endParaRPr>
          </a:p>
          <a:p>
            <a:r>
              <a:rPr lang="tr-TR" sz="1600" b="1">
                <a:solidFill>
                  <a:schemeClr val="tx2"/>
                </a:solidFill>
                <a:highlight>
                  <a:srgbClr val="FFFFFF"/>
                </a:highlight>
                <a:latin typeface="Times New Roman"/>
                <a:cs typeface="Times New Roman"/>
              </a:rPr>
              <a:t>Kullanıcı Deneyimini Kişiselleştirme:</a:t>
            </a:r>
            <a:r>
              <a:rPr lang="tr-TR" sz="1600">
                <a:solidFill>
                  <a:schemeClr val="tx2"/>
                </a:solidFill>
                <a:highlight>
                  <a:srgbClr val="FFFFFF"/>
                </a:highlight>
                <a:latin typeface="Times New Roman"/>
                <a:cs typeface="Times New Roman"/>
              </a:rPr>
              <a:t> Müşterilerin sadece bilet almasını değil, aynı zamanda izledikleri filmleri değerlendirebilmesini (FilmDeğerlendirme modülü) ve kendi bilet geçmişlerini görebilmesini (UC_Biletlerim) sağlayarak sadık bir müşteri kitlesi oluşturma motivasyonu güdülmüştür.</a:t>
            </a:r>
            <a:endParaRPr lang="tr-TR" sz="1600">
              <a:solidFill>
                <a:schemeClr val="tx2"/>
              </a:solidFill>
            </a:endParaRPr>
          </a:p>
          <a:p>
            <a:r>
              <a:rPr lang="tr-TR" sz="1600" b="1">
                <a:solidFill>
                  <a:schemeClr val="tx2"/>
                </a:solidFill>
                <a:highlight>
                  <a:srgbClr val="FFFFFF"/>
                </a:highlight>
                <a:latin typeface="Times New Roman"/>
                <a:cs typeface="Times New Roman"/>
              </a:rPr>
              <a:t>İşletme Verimliliği ve Karar Destek:</a:t>
            </a:r>
            <a:r>
              <a:rPr lang="tr-TR" sz="1600">
                <a:solidFill>
                  <a:schemeClr val="tx2"/>
                </a:solidFill>
                <a:highlight>
                  <a:srgbClr val="FFFFFF"/>
                </a:highlight>
                <a:latin typeface="Times New Roman"/>
                <a:cs typeface="Times New Roman"/>
              </a:rPr>
              <a:t> İşletme sahiplerinin manuel defter tutma zahmetinden kurtarılması ve sistemin ürettiği raporlarla (Muhasebe verileri) geleceğe dönük daha doğru kararlar alabilmesine (Hangi film daha çok izlendi? Hangi saatlerde büfe satışı daha yüksek? vb.) olanak tanımak teknik bir motivasyon kaynağı olmuştur.</a:t>
            </a:r>
            <a:endParaRPr lang="tr-TR" sz="1600" dirty="0">
              <a:solidFill>
                <a:schemeClr val="tx2"/>
              </a:solidFill>
              <a:highlight>
                <a:srgbClr val="FFFFFF"/>
              </a:highlight>
              <a:latin typeface="Times New Roman"/>
              <a:cs typeface="Times New Roman"/>
            </a:endParaRPr>
          </a:p>
          <a:p>
            <a:r>
              <a:rPr lang="tr-TR" sz="1600" b="1">
                <a:solidFill>
                  <a:schemeClr val="tx2"/>
                </a:solidFill>
                <a:highlight>
                  <a:srgbClr val="FFFFFF"/>
                </a:highlight>
                <a:latin typeface="Times New Roman"/>
                <a:cs typeface="Times New Roman"/>
              </a:rPr>
              <a:t>Teknik Yetkinlik Gelişimi:</a:t>
            </a:r>
            <a:r>
              <a:rPr lang="tr-TR" sz="1600">
                <a:solidFill>
                  <a:schemeClr val="tx2"/>
                </a:solidFill>
                <a:highlight>
                  <a:srgbClr val="FFFFFF"/>
                </a:highlight>
                <a:latin typeface="Times New Roman"/>
                <a:cs typeface="Times New Roman"/>
              </a:rPr>
              <a:t> C# form mimarisi, SQL ilişkisel veritabanı tasarımı ve nesne tabanlı programlama (OOP) prensiplerini gerçek hayat senaryosuna sahip, çok katmanlı bir projede uygulayarak sürdürülebilir bir yazılım geliştirme disiplini kazanmak hedeflenmiştir.</a:t>
            </a:r>
            <a:endParaRPr lang="tr-TR" sz="1600" dirty="0">
              <a:solidFill>
                <a:schemeClr val="tx2"/>
              </a:solidFill>
              <a:highlight>
                <a:srgbClr val="FFFFFF"/>
              </a:highlight>
              <a:latin typeface="Times New Roman"/>
              <a:cs typeface="Times New Roman"/>
            </a:endParaRPr>
          </a:p>
          <a:p>
            <a:endParaRPr lang="tr-TR" sz="1600" dirty="0">
              <a:solidFill>
                <a:schemeClr val="tx2"/>
              </a:solidFill>
              <a:highlight>
                <a:srgbClr val="FFFFFF"/>
              </a:highlight>
              <a:latin typeface="Times New Roman"/>
              <a:cs typeface="Times New Roman"/>
            </a:endParaRPr>
          </a:p>
          <a:p>
            <a:endParaRPr lang="tr-TR" sz="11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4251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E2A26D2-305D-F475-EE45-B0D5B0D97705}"/>
              </a:ext>
            </a:extLst>
          </p:cNvPr>
          <p:cNvSpPr>
            <a:spLocks noGrp="1"/>
          </p:cNvSpPr>
          <p:nvPr>
            <p:ph type="title"/>
          </p:nvPr>
        </p:nvSpPr>
        <p:spPr>
          <a:xfrm>
            <a:off x="630936" y="639520"/>
            <a:ext cx="3429000" cy="1719072"/>
          </a:xfrm>
        </p:spPr>
        <p:txBody>
          <a:bodyPr anchor="b">
            <a:normAutofit/>
          </a:bodyPr>
          <a:lstStyle/>
          <a:p>
            <a:r>
              <a:rPr lang="tr-TR" sz="2400"/>
              <a:t>Satılan biletler</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83ACA59E-B946-2A75-9B9E-EB1D58361B21}"/>
              </a:ext>
            </a:extLst>
          </p:cNvPr>
          <p:cNvSpPr>
            <a:spLocks noGrp="1"/>
          </p:cNvSpPr>
          <p:nvPr>
            <p:ph idx="1"/>
          </p:nvPr>
        </p:nvSpPr>
        <p:spPr>
          <a:xfrm>
            <a:off x="630936" y="2807208"/>
            <a:ext cx="3429000" cy="3410712"/>
          </a:xfrm>
        </p:spPr>
        <p:txBody>
          <a:bodyPr anchor="t">
            <a:normAutofit/>
          </a:bodyPr>
          <a:lstStyle/>
          <a:p>
            <a:r>
              <a:rPr lang="tr-TR" sz="2000">
                <a:highlight>
                  <a:srgbClr val="FFFFFF"/>
                </a:highlight>
                <a:latin typeface="Times New Roman"/>
                <a:cs typeface="Times New Roman"/>
              </a:rPr>
              <a:t>Satılan biletlerin bilgilerini detaylı bir şekilde görmek için kullanılan tablo.</a:t>
            </a:r>
            <a:endParaRPr lang="en-US" sz="2000">
              <a:highlight>
                <a:srgbClr val="FFFFFF"/>
              </a:highlight>
              <a:latin typeface="Times New Roman"/>
              <a:cs typeface="Times New Roman"/>
            </a:endParaRPr>
          </a:p>
        </p:txBody>
      </p:sp>
      <p:pic>
        <p:nvPicPr>
          <p:cNvPr id="4" name="İçerik Yer Tutucusu 3" descr="metin, ekran görüntüsü, sayı, numara, yazılım içeren bir resim&#10;&#10;Yapay zeka tarafından oluşturulmuş içerik yanlış olabilir.">
            <a:extLst>
              <a:ext uri="{FF2B5EF4-FFF2-40B4-BE49-F238E27FC236}">
                <a16:creationId xmlns:a16="http://schemas.microsoft.com/office/drawing/2014/main" id="{2C334619-8591-0269-2ABD-6448CB86F083}"/>
              </a:ext>
            </a:extLst>
          </p:cNvPr>
          <p:cNvPicPr>
            <a:picLocks noChangeAspect="1"/>
          </p:cNvPicPr>
          <p:nvPr/>
        </p:nvPicPr>
        <p:blipFill>
          <a:blip r:embed="rId2"/>
          <a:stretch>
            <a:fillRect/>
          </a:stretch>
        </p:blipFill>
        <p:spPr>
          <a:xfrm>
            <a:off x="4654296" y="857365"/>
            <a:ext cx="6903720" cy="5143270"/>
          </a:xfrm>
          <a:prstGeom prst="rect">
            <a:avLst/>
          </a:prstGeom>
        </p:spPr>
      </p:pic>
    </p:spTree>
    <p:extLst>
      <p:ext uri="{BB962C8B-B14F-4D97-AF65-F5344CB8AC3E}">
        <p14:creationId xmlns:p14="http://schemas.microsoft.com/office/powerpoint/2010/main" val="119542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B52E4EE3-8B05-9247-D4F4-A65CE79B359D}"/>
              </a:ext>
            </a:extLst>
          </p:cNvPr>
          <p:cNvSpPr>
            <a:spLocks noGrp="1"/>
          </p:cNvSpPr>
          <p:nvPr>
            <p:ph idx="1"/>
          </p:nvPr>
        </p:nvSpPr>
        <p:spPr>
          <a:xfrm>
            <a:off x="529285" y="1198891"/>
            <a:ext cx="11133429" cy="4251594"/>
          </a:xfrm>
        </p:spPr>
        <p:txBody>
          <a:bodyPr vert="horz" lIns="91440" tIns="45720" rIns="91440" bIns="45720" rtlCol="0" anchor="t">
            <a:normAutofit/>
          </a:bodyPr>
          <a:lstStyle/>
          <a:p>
            <a:pPr marL="0" indent="0"/>
            <a:r>
              <a:rPr lang="tr-TR" sz="2400" b="1">
                <a:solidFill>
                  <a:srgbClr val="0F4761"/>
                </a:solidFill>
                <a:highlight>
                  <a:srgbClr val="FFFFFF"/>
                </a:highlight>
                <a:latin typeface="Times New Roman"/>
                <a:cs typeface="Times New Roman"/>
              </a:rPr>
              <a:t>Projeye Yönelik Araştırmalar</a:t>
            </a:r>
            <a:endParaRPr lang="tr-TR" sz="2400">
              <a:solidFill>
                <a:srgbClr val="0F4761"/>
              </a:solidFill>
              <a:highlight>
                <a:srgbClr val="FFFFFF"/>
              </a:highlight>
              <a:latin typeface="Times New Roman"/>
              <a:cs typeface="Times New Roman"/>
            </a:endParaRPr>
          </a:p>
          <a:p>
            <a:r>
              <a:rPr lang="tr-TR" sz="1800">
                <a:highlight>
                  <a:srgbClr val="FFFFFF"/>
                </a:highlight>
                <a:latin typeface="Times New Roman"/>
                <a:cs typeface="Times New Roman"/>
              </a:rPr>
              <a:t>Kod yapısı ve yapılandırma dosyaları incelendiğinde, projenin geliştirilmesi aşamasında şu alanlarda teknik araştırmalar yapıldığı görülmektedir:</a:t>
            </a:r>
          </a:p>
          <a:p>
            <a:r>
              <a:rPr lang="tr-TR" sz="1800" b="1">
                <a:highlight>
                  <a:srgbClr val="FFFFFF"/>
                </a:highlight>
                <a:latin typeface="Times New Roman"/>
                <a:cs typeface="Times New Roman"/>
              </a:rPr>
              <a:t>Veritabanı Yönetimi ve ADO.NET:</a:t>
            </a:r>
            <a:r>
              <a:rPr lang="tr-TR" sz="1800">
                <a:highlight>
                  <a:srgbClr val="FFFFFF"/>
                </a:highlight>
                <a:latin typeface="Times New Roman"/>
                <a:cs typeface="Times New Roman"/>
              </a:rPr>
              <a:t> Projede System.Data.SqlClient kütüphanesinin yoğun kullanımı, SQL Server (özellikle IsikSinemaDB2) ile C# arasında veri köprüsü kurma, bağlantı dizelerini (connection strings) yönetme ve ExecuteReader/ExecuteScalar gibi metotlarla veri çekme konularında derinlemesine araştırma yapıldığını göstermektedir.</a:t>
            </a:r>
          </a:p>
          <a:p>
            <a:r>
              <a:rPr lang="tr-TR" sz="1800" b="1">
                <a:highlight>
                  <a:srgbClr val="FFFFFF"/>
                </a:highlight>
                <a:latin typeface="Times New Roman"/>
                <a:cs typeface="Times New Roman"/>
              </a:rPr>
              <a:t>Rol Tabanlı Yetkilendirme (RBAC):</a:t>
            </a:r>
            <a:r>
              <a:rPr lang="tr-TR" sz="1800">
                <a:highlight>
                  <a:srgbClr val="FFFFFF"/>
                </a:highlight>
                <a:latin typeface="Times New Roman"/>
                <a:cs typeface="Times New Roman"/>
              </a:rPr>
              <a:t> Roller.txt dosyası ve Giris_Kayit.cs içerisindeki RolID kontrolleri, sistemde Admin, Gişe, Büfe ve Muhasebe gibi farklı yetki seviyelerinin tanımlandığını göstermektedir. Bu, çok kullanıcılı sistemlerde güvenlik ve yetki yönetimi üzerine bir mimari araştırma yapıldığının kanıtıdır.</a:t>
            </a:r>
          </a:p>
          <a:p>
            <a:r>
              <a:rPr lang="tr-TR" sz="1800" b="1">
                <a:solidFill>
                  <a:srgbClr val="000000"/>
                </a:solidFill>
                <a:highlight>
                  <a:srgbClr val="FFFFFF"/>
                </a:highlight>
                <a:latin typeface="Times New Roman"/>
                <a:cs typeface="Times New Roman"/>
              </a:rPr>
              <a:t>Kullanıcı Deneyimi (UX) ve Form Mantığı:</a:t>
            </a:r>
            <a:r>
              <a:rPr lang="tr-TR" sz="1800">
                <a:solidFill>
                  <a:srgbClr val="000000"/>
                </a:solidFill>
                <a:highlight>
                  <a:srgbClr val="FFFFFF"/>
                </a:highlight>
                <a:latin typeface="Times New Roman"/>
                <a:cs typeface="Times New Roman"/>
              </a:rPr>
              <a:t> Windows Forms üzerinde placeholder (yer tutucu metin) mantığı, şifre gizleme/gösterme özellikleri ve formlar arası veri aktarımı (Oturum yönetimi) gibi kullanıcı etkileşimini artıran teknikler araştırılmış ve uygulanmıştır.</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03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ED480AE8-4B39-B0A9-3970-83617459B149}"/>
              </a:ext>
            </a:extLst>
          </p:cNvPr>
          <p:cNvSpPr>
            <a:spLocks noGrp="1"/>
          </p:cNvSpPr>
          <p:nvPr>
            <p:ph idx="1"/>
          </p:nvPr>
        </p:nvSpPr>
        <p:spPr>
          <a:xfrm>
            <a:off x="804672" y="225330"/>
            <a:ext cx="4977578" cy="6440758"/>
          </a:xfrm>
        </p:spPr>
        <p:txBody>
          <a:bodyPr vert="horz" lIns="91440" tIns="45720" rIns="91440" bIns="45720" rtlCol="0" anchor="ctr">
            <a:noAutofit/>
          </a:bodyPr>
          <a:lstStyle/>
          <a:p>
            <a:r>
              <a:rPr lang="tr-TR" sz="1800" b="1">
                <a:solidFill>
                  <a:schemeClr val="tx2"/>
                </a:solidFill>
                <a:highlight>
                  <a:srgbClr val="FFFFFF"/>
                </a:highlight>
                <a:latin typeface="Times New Roman"/>
                <a:cs typeface="Times New Roman"/>
              </a:rPr>
              <a:t>Veri Doğrulama Protokolleri:</a:t>
            </a:r>
            <a:r>
              <a:rPr lang="tr-TR" sz="1800">
                <a:solidFill>
                  <a:schemeClr val="tx2"/>
                </a:solidFill>
                <a:highlight>
                  <a:srgbClr val="FFFFFF"/>
                </a:highlight>
                <a:latin typeface="Times New Roman"/>
                <a:cs typeface="Times New Roman"/>
              </a:rPr>
              <a:t> Kayıt aşamasında e-posta formatı kontrolü, telefon numarası sınırlaması (11 hane) ve yaş sınırı (15 yaş altı kayıt engelleyici) gibi iş kurallarının kodlanması, veri bütünlüğü üzerine çalışmalar yapıldığını yansıtmaktadır.</a:t>
            </a:r>
          </a:p>
          <a:p>
            <a:pPr marL="0" indent="0"/>
            <a:r>
              <a:rPr lang="tr-TR" sz="1800" b="1">
                <a:solidFill>
                  <a:schemeClr val="tx2"/>
                </a:solidFill>
                <a:highlight>
                  <a:srgbClr val="FFFFFF"/>
                </a:highlight>
                <a:latin typeface="Times New Roman"/>
                <a:cs typeface="Times New Roman"/>
              </a:rPr>
              <a:t>Yapay Zeka Kullanım Amaçları ve Sonuçları</a:t>
            </a:r>
            <a:endParaRPr lang="tr-TR" sz="1800">
              <a:solidFill>
                <a:schemeClr val="tx2"/>
              </a:solidFill>
              <a:highlight>
                <a:srgbClr val="FFFFFF"/>
              </a:highlight>
              <a:latin typeface="Times New Roman"/>
              <a:cs typeface="Times New Roman"/>
            </a:endParaRPr>
          </a:p>
          <a:p>
            <a:r>
              <a:rPr lang="tr-TR" sz="1800">
                <a:solidFill>
                  <a:schemeClr val="tx2"/>
                </a:solidFill>
                <a:highlight>
                  <a:srgbClr val="FFFFFF"/>
                </a:highlight>
                <a:latin typeface="Times New Roman"/>
                <a:cs typeface="Times New Roman"/>
              </a:rPr>
              <a:t>Proje geliştirme sürecinde yapay zekadan muhtemelen aşağıdaki amaçlarla yararlanılmış ve belirtilen sonuçlar elde edilmiştir:</a:t>
            </a:r>
          </a:p>
          <a:p>
            <a:r>
              <a:rPr lang="tr-TR" sz="1800" b="1">
                <a:solidFill>
                  <a:schemeClr val="tx2"/>
                </a:solidFill>
                <a:highlight>
                  <a:srgbClr val="FFFFFF"/>
                </a:highlight>
                <a:latin typeface="Times New Roman"/>
                <a:cs typeface="Times New Roman"/>
              </a:rPr>
              <a:t>Karmaşık Mantık Algoritmalarının Oluşturulması:</a:t>
            </a:r>
            <a:endParaRPr lang="tr-TR" sz="1800">
              <a:solidFill>
                <a:schemeClr val="tx2"/>
              </a:solidFill>
              <a:highlight>
                <a:srgbClr val="FFFFFF"/>
              </a:highlight>
              <a:latin typeface="Times New Roman"/>
              <a:cs typeface="Times New Roman"/>
            </a:endParaRPr>
          </a:p>
          <a:p>
            <a:pPr lvl="1"/>
            <a:r>
              <a:rPr lang="tr-TR" sz="1800" b="1">
                <a:solidFill>
                  <a:schemeClr val="tx2"/>
                </a:solidFill>
                <a:highlight>
                  <a:srgbClr val="FFFFFF"/>
                </a:highlight>
                <a:latin typeface="Times New Roman"/>
                <a:cs typeface="Times New Roman"/>
              </a:rPr>
              <a:t>Amaç:</a:t>
            </a:r>
            <a:r>
              <a:rPr lang="tr-TR" sz="1800">
                <a:solidFill>
                  <a:schemeClr val="tx2"/>
                </a:solidFill>
                <a:highlight>
                  <a:srgbClr val="FFFFFF"/>
                </a:highlight>
                <a:latin typeface="Times New Roman"/>
                <a:cs typeface="Times New Roman"/>
              </a:rPr>
              <a:t> Kullanıcının doğum tarihine göre yaşını hesaplayıp 15 yaş sınırını kontrol eden veya şifre gücünü (zayıf, orta, güçlü) karakter analizine göre belirleyen algoritmaları yazmak.</a:t>
            </a:r>
          </a:p>
          <a:p>
            <a:pPr lvl="1"/>
            <a:r>
              <a:rPr lang="tr-TR" sz="1800" b="1">
                <a:solidFill>
                  <a:schemeClr val="tx2"/>
                </a:solidFill>
                <a:highlight>
                  <a:srgbClr val="FFFFFF"/>
                </a:highlight>
                <a:latin typeface="Times New Roman"/>
                <a:cs typeface="Times New Roman"/>
              </a:rPr>
              <a:t>Sonuç:</a:t>
            </a:r>
            <a:r>
              <a:rPr lang="tr-TR" sz="1800">
                <a:solidFill>
                  <a:schemeClr val="tx2"/>
                </a:solidFill>
                <a:highlight>
                  <a:srgbClr val="FFFFFF"/>
                </a:highlight>
                <a:latin typeface="Times New Roman"/>
                <a:cs typeface="Times New Roman"/>
              </a:rPr>
              <a:t> Hatasız çalışan, dinamik ve kullanıcıyı anlık bilgilendiren (örneğin: şifre güçlüyse yeşil renkli yazı) fonksiyonel yapılar sisteme entegre edilmiştir.</a:t>
            </a:r>
          </a:p>
          <a:p>
            <a:endParaRPr lang="tr-TR" sz="1000">
              <a:solidFill>
                <a:schemeClr val="tx2"/>
              </a:solidFill>
              <a:highlight>
                <a:srgbClr val="FFFFFF"/>
              </a:highlight>
              <a:latin typeface="Times New Roman"/>
              <a:cs typeface="Times New Roman"/>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Employee Badge">
            <a:extLst>
              <a:ext uri="{FF2B5EF4-FFF2-40B4-BE49-F238E27FC236}">
                <a16:creationId xmlns:a16="http://schemas.microsoft.com/office/drawing/2014/main" id="{3757200B-6860-C276-75D2-8310140A32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37359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1A5EC26E-C06E-C136-4C4A-7D6BFA4026CF}"/>
              </a:ext>
            </a:extLst>
          </p:cNvPr>
          <p:cNvSpPr>
            <a:spLocks noGrp="1"/>
          </p:cNvSpPr>
          <p:nvPr>
            <p:ph idx="1"/>
          </p:nvPr>
        </p:nvSpPr>
        <p:spPr>
          <a:xfrm>
            <a:off x="446084" y="1212"/>
            <a:ext cx="5661136" cy="6855375"/>
          </a:xfrm>
        </p:spPr>
        <p:txBody>
          <a:bodyPr vert="horz" lIns="91440" tIns="45720" rIns="91440" bIns="45720" rtlCol="0" anchor="ctr">
            <a:normAutofit/>
          </a:bodyPr>
          <a:lstStyle/>
          <a:p>
            <a:pPr marL="285750" indent="-285750">
              <a:buFont typeface="Arial,Sans-Serif" panose="020B0604020202020204" pitchFamily="34" charset="0"/>
            </a:pPr>
            <a:r>
              <a:rPr lang="tr-TR" sz="1600" b="1">
                <a:solidFill>
                  <a:schemeClr val="tx2"/>
                </a:solidFill>
                <a:highlight>
                  <a:srgbClr val="FFFFFF"/>
                </a:highlight>
                <a:latin typeface="Times New Roman"/>
                <a:cs typeface="Times New Roman"/>
              </a:rPr>
              <a:t>Boilerplate (Taslak) Kod Üretimi:</a:t>
            </a:r>
            <a:endParaRPr lang="tr-TR" sz="1600">
              <a:solidFill>
                <a:schemeClr val="tx2"/>
              </a:solidFill>
              <a:latin typeface="Times New Roman"/>
              <a:cs typeface="Times New Roman"/>
            </a:endParaRPr>
          </a:p>
          <a:p>
            <a:pPr marL="285750" lvl="1" indent="-285750">
              <a:buFont typeface="Arial,Sans-Serif" panose="020B0604020202020204" pitchFamily="34" charset="0"/>
            </a:pPr>
            <a:r>
              <a:rPr lang="tr-TR" sz="1600" b="1">
                <a:solidFill>
                  <a:schemeClr val="tx2"/>
                </a:solidFill>
                <a:highlight>
                  <a:srgbClr val="FFFFFF"/>
                </a:highlight>
                <a:latin typeface="Times New Roman"/>
                <a:cs typeface="Times New Roman"/>
              </a:rPr>
              <a:t>Amaç:</a:t>
            </a:r>
            <a:r>
              <a:rPr lang="tr-TR" sz="1600">
                <a:solidFill>
                  <a:schemeClr val="tx2"/>
                </a:solidFill>
                <a:highlight>
                  <a:srgbClr val="FFFFFF"/>
                </a:highlight>
                <a:latin typeface="Times New Roman"/>
                <a:cs typeface="Times New Roman"/>
              </a:rPr>
              <a:t> Veritabanı bağlantı sınıfları, SQL sorgu kalıpları (INSERT/SELECT) ve UI event handler'larını (Enter/Leave olayları gibi) hızlıca oluşturmak.</a:t>
            </a:r>
            <a:endParaRPr lang="en-US" sz="1600">
              <a:solidFill>
                <a:schemeClr val="tx2"/>
              </a:solidFill>
              <a:latin typeface="Times New Roman"/>
              <a:cs typeface="Times New Roman"/>
            </a:endParaRPr>
          </a:p>
          <a:p>
            <a:pPr marL="285750" lvl="1" indent="-285750">
              <a:buFont typeface="Arial,Sans-Serif" panose="020B0604020202020204" pitchFamily="34" charset="0"/>
            </a:pPr>
            <a:r>
              <a:rPr lang="tr-TR" sz="1600" b="1">
                <a:solidFill>
                  <a:schemeClr val="tx2"/>
                </a:solidFill>
                <a:highlight>
                  <a:srgbClr val="FFFFFF"/>
                </a:highlight>
                <a:latin typeface="Times New Roman"/>
                <a:cs typeface="Times New Roman"/>
              </a:rPr>
              <a:t>Sonuç:</a:t>
            </a:r>
            <a:r>
              <a:rPr lang="tr-TR" sz="1600">
                <a:solidFill>
                  <a:schemeClr val="tx2"/>
                </a:solidFill>
                <a:highlight>
                  <a:srgbClr val="FFFFFF"/>
                </a:highlight>
                <a:latin typeface="Times New Roman"/>
                <a:cs typeface="Times New Roman"/>
              </a:rPr>
              <a:t> Yazım hatalarından arındırılmış, standartlara uygun ve temiz bir kod tabanı oluşturularak geliştirme süreci hızlandırılmıştır.</a:t>
            </a:r>
            <a:endParaRPr lang="tr-TR" sz="1600" dirty="0">
              <a:solidFill>
                <a:schemeClr val="tx2"/>
              </a:solidFill>
              <a:highlight>
                <a:srgbClr val="FFFFFF"/>
              </a:highlight>
              <a:latin typeface="Times New Roman"/>
              <a:cs typeface="Times New Roman"/>
            </a:endParaRPr>
          </a:p>
          <a:p>
            <a:pPr marL="285750" lvl="1" indent="-285750">
              <a:buFont typeface="Arial,Sans-Serif" panose="020B0604020202020204" pitchFamily="34" charset="0"/>
            </a:pPr>
            <a:endParaRPr lang="tr-TR" sz="1600" dirty="0">
              <a:solidFill>
                <a:schemeClr val="tx2"/>
              </a:solidFill>
              <a:highlight>
                <a:srgbClr val="FFFFFF"/>
              </a:highlight>
              <a:latin typeface="Times New Roman"/>
              <a:cs typeface="Times New Roman"/>
            </a:endParaRPr>
          </a:p>
          <a:p>
            <a:pPr marL="0" indent="0"/>
            <a:r>
              <a:rPr lang="tr-TR" sz="1600" b="1">
                <a:solidFill>
                  <a:schemeClr val="tx2"/>
                </a:solidFill>
                <a:highlight>
                  <a:srgbClr val="FFFFFF"/>
                </a:highlight>
                <a:latin typeface="Times New Roman"/>
                <a:cs typeface="Times New Roman"/>
              </a:rPr>
              <a:t>Hata Ayıklama (Debugging) ve Optimizasyon:</a:t>
            </a:r>
            <a:endParaRPr lang="tr-TR" sz="1600" dirty="0">
              <a:solidFill>
                <a:schemeClr val="tx2"/>
              </a:solidFill>
              <a:highlight>
                <a:srgbClr val="FFFFFF"/>
              </a:highlight>
              <a:latin typeface="Times New Roman"/>
              <a:cs typeface="Times New Roman"/>
            </a:endParaRPr>
          </a:p>
          <a:p>
            <a:r>
              <a:rPr lang="tr-TR" sz="1600">
                <a:solidFill>
                  <a:schemeClr val="tx2"/>
                </a:solidFill>
                <a:highlight>
                  <a:srgbClr val="FFFFFF"/>
                </a:highlight>
                <a:latin typeface="Times New Roman"/>
                <a:cs typeface="Times New Roman"/>
              </a:rPr>
              <a:t>Amaç: SQL bağlantı hatalarını (try-catch blokları) yönetmek ve formlar kapatıldığında uygulamanın arka planda asılı kalmasını engellemek için doğru döngüsü metotlarını (Application.Exit vb.) belSonuç: Daha stabil ve kullanıcı dostu bir uygulama deneyimi sağlanmıştır.</a:t>
            </a:r>
            <a:endParaRPr lang="tr-TR" sz="1600" dirty="0">
              <a:solidFill>
                <a:schemeClr val="tx2"/>
              </a:solidFill>
              <a:highlight>
                <a:srgbClr val="FFFFFF"/>
              </a:highlight>
              <a:latin typeface="Times New Roman"/>
              <a:cs typeface="Times New Roman"/>
            </a:endParaRPr>
          </a:p>
          <a:p>
            <a:r>
              <a:rPr lang="tr-TR" sz="1600" b="1">
                <a:solidFill>
                  <a:schemeClr val="tx2"/>
                </a:solidFill>
                <a:highlight>
                  <a:srgbClr val="FFFFFF"/>
                </a:highlight>
                <a:latin typeface="Times New Roman"/>
                <a:cs typeface="Times New Roman"/>
              </a:rPr>
              <a:t>UI Dinamiklerinin Kodlanması:</a:t>
            </a:r>
            <a:endParaRPr lang="tr-TR" sz="1600" dirty="0">
              <a:solidFill>
                <a:schemeClr val="tx2"/>
              </a:solidFill>
              <a:highlight>
                <a:srgbClr val="FFFFFF"/>
              </a:highlight>
              <a:latin typeface="Times New Roman"/>
              <a:cs typeface="Times New Roman"/>
            </a:endParaRPr>
          </a:p>
          <a:p>
            <a:pPr lvl="1"/>
            <a:r>
              <a:rPr lang="tr-TR" sz="1600" b="1">
                <a:solidFill>
                  <a:schemeClr val="tx2"/>
                </a:solidFill>
                <a:highlight>
                  <a:srgbClr val="FFFFFF"/>
                </a:highlight>
                <a:latin typeface="Times New Roman"/>
                <a:cs typeface="Times New Roman"/>
              </a:rPr>
              <a:t>Amaç:</a:t>
            </a:r>
            <a:r>
              <a:rPr lang="tr-TR" sz="1600">
                <a:solidFill>
                  <a:schemeClr val="tx2"/>
                </a:solidFill>
                <a:highlight>
                  <a:srgbClr val="FFFFFF"/>
                </a:highlight>
                <a:latin typeface="Times New Roman"/>
                <a:cs typeface="Times New Roman"/>
              </a:rPr>
              <a:t> TextBox'lara odaklanıldığında metnin silinmesi (Placeholder mantığı) ve renk değişimleri gibi tekrarlayan görsel mantıkları kodlamak.</a:t>
            </a:r>
            <a:endParaRPr lang="tr-TR" sz="1600" dirty="0">
              <a:solidFill>
                <a:schemeClr val="tx2"/>
              </a:solidFill>
              <a:highlight>
                <a:srgbClr val="FFFFFF"/>
              </a:highlight>
              <a:latin typeface="Times New Roman"/>
              <a:cs typeface="Times New Roman"/>
            </a:endParaRPr>
          </a:p>
          <a:p>
            <a:pPr lvl="1"/>
            <a:r>
              <a:rPr lang="tr-TR" sz="1600" b="1">
                <a:solidFill>
                  <a:schemeClr val="tx2"/>
                </a:solidFill>
                <a:highlight>
                  <a:srgbClr val="FFFFFF"/>
                </a:highlight>
                <a:latin typeface="Times New Roman"/>
                <a:cs typeface="Times New Roman"/>
              </a:rPr>
              <a:t>Sonuç:</a:t>
            </a:r>
            <a:r>
              <a:rPr lang="tr-TR" sz="1600">
                <a:solidFill>
                  <a:schemeClr val="tx2"/>
                </a:solidFill>
                <a:highlight>
                  <a:srgbClr val="FFFFFF"/>
                </a:highlight>
                <a:latin typeface="Times New Roman"/>
                <a:cs typeface="Times New Roman"/>
              </a:rPr>
              <a:t> Profesyonel görünümlü, modern standartlara uygun bir giriş ve kayıt arayüzü elde edilmiştir.</a:t>
            </a:r>
            <a:endParaRPr lang="tr-TR" sz="1600" dirty="0">
              <a:solidFill>
                <a:schemeClr val="tx2"/>
              </a:solidFill>
              <a:highlight>
                <a:srgbClr val="FFFFFF"/>
              </a:highlight>
              <a:latin typeface="Times New Roman"/>
              <a:cs typeface="Times New Roman"/>
            </a:endParaRPr>
          </a:p>
          <a:p>
            <a:pPr marL="285750" lvl="1" indent="-285750">
              <a:buFont typeface="Arial,Sans-Serif" panose="020B0604020202020204" pitchFamily="34" charset="0"/>
            </a:pPr>
            <a:endParaRPr lang="tr-TR" sz="1600" dirty="0">
              <a:solidFill>
                <a:schemeClr val="tx2"/>
              </a:solidFill>
              <a:highlight>
                <a:srgbClr val="FFFFFF"/>
              </a:highlight>
              <a:latin typeface="Times New Roman"/>
              <a:cs typeface="Times New Roman"/>
            </a:endParaRPr>
          </a:p>
          <a:p>
            <a:endParaRPr lang="tr-TR" sz="1600" dirty="0">
              <a:solidFill>
                <a:schemeClr val="tx2"/>
              </a:solidFill>
            </a:endParaRPr>
          </a:p>
        </p:txBody>
      </p:sp>
      <p:grpSp>
        <p:nvGrpSpPr>
          <p:cNvPr id="33" name="Group 3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4" name="Freeform: Shape 33">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5" descr="Veri tabanı">
            <a:extLst>
              <a:ext uri="{FF2B5EF4-FFF2-40B4-BE49-F238E27FC236}">
                <a16:creationId xmlns:a16="http://schemas.microsoft.com/office/drawing/2014/main" id="{CE6F40CB-F6D2-4304-A125-0DE89D29ED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16137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İçerik Yer Tutucusu 2">
            <a:extLst>
              <a:ext uri="{FF2B5EF4-FFF2-40B4-BE49-F238E27FC236}">
                <a16:creationId xmlns:a16="http://schemas.microsoft.com/office/drawing/2014/main" id="{04228B3E-B5EB-255A-7801-EBC0A723AACE}"/>
              </a:ext>
            </a:extLst>
          </p:cNvPr>
          <p:cNvSpPr>
            <a:spLocks noGrp="1"/>
          </p:cNvSpPr>
          <p:nvPr>
            <p:ph idx="1"/>
          </p:nvPr>
        </p:nvSpPr>
        <p:spPr>
          <a:xfrm>
            <a:off x="2066486" y="1127183"/>
            <a:ext cx="9081987" cy="5066859"/>
          </a:xfrm>
        </p:spPr>
        <p:txBody>
          <a:bodyPr vert="horz" lIns="91440" tIns="45720" rIns="91440" bIns="45720" rtlCol="0" anchor="t">
            <a:normAutofit/>
          </a:bodyPr>
          <a:lstStyle/>
          <a:p>
            <a:pPr marL="0" indent="0"/>
            <a:r>
              <a:rPr lang="tr-TR" sz="1800">
                <a:solidFill>
                  <a:srgbClr val="0F4761"/>
                </a:solidFill>
                <a:highlight>
                  <a:srgbClr val="FFFFFF"/>
                </a:highlight>
                <a:latin typeface="Times New Roman"/>
                <a:cs typeface="Times New Roman"/>
              </a:rPr>
              <a:t>Projede Karşılaşılan Zorluklar </a:t>
            </a:r>
          </a:p>
          <a:p>
            <a:r>
              <a:rPr lang="tr-TR" sz="1800">
                <a:highlight>
                  <a:srgbClr val="FFFFFF"/>
                </a:highlight>
                <a:latin typeface="Times New Roman"/>
                <a:cs typeface="Times New Roman"/>
              </a:rPr>
              <a:t>- Film Afişlerinin oluşturulan FilmCard'lara eklemek.</a:t>
            </a:r>
          </a:p>
          <a:p>
            <a:r>
              <a:rPr lang="tr-TR" sz="1800">
                <a:highlight>
                  <a:srgbClr val="FFFFFF"/>
                </a:highlight>
                <a:latin typeface="Times New Roman"/>
                <a:cs typeface="Times New Roman"/>
              </a:rPr>
              <a:t>- Film Seçilince , seçilen filmin bulunduğu salonların kullanıcıya gösterilmesi.</a:t>
            </a:r>
          </a:p>
          <a:p>
            <a:r>
              <a:rPr lang="tr-TR" sz="1800">
                <a:highlight>
                  <a:srgbClr val="FFFFFF"/>
                </a:highlight>
                <a:latin typeface="Times New Roman"/>
                <a:cs typeface="Times New Roman"/>
              </a:rPr>
              <a:t>- Filmlerin Seans larının birbirleri ile çakışmasını önleyecek şekilde düzenlemek.</a:t>
            </a:r>
          </a:p>
          <a:p>
            <a:r>
              <a:rPr lang="tr-TR" sz="1800">
                <a:highlight>
                  <a:srgbClr val="FFFFFF"/>
                </a:highlight>
                <a:latin typeface="Times New Roman"/>
                <a:cs typeface="Times New Roman"/>
              </a:rPr>
              <a:t>- Tercih değiştirmelerde seçili nesnelerin sıfırlanması.</a:t>
            </a:r>
          </a:p>
          <a:p>
            <a:r>
              <a:rPr lang="tr-TR" sz="1800">
                <a:highlight>
                  <a:srgbClr val="FFFFFF"/>
                </a:highlight>
                <a:latin typeface="Times New Roman"/>
                <a:cs typeface="Times New Roman"/>
              </a:rPr>
              <a:t>- Büfe satış esnasında ürünlerin butonlar yardımı ile sağa sola kayması ve bu kayma işlemini sınırlamak.</a:t>
            </a:r>
          </a:p>
          <a:p>
            <a:r>
              <a:rPr lang="tr-TR" sz="1800">
                <a:highlight>
                  <a:srgbClr val="FFFFFF"/>
                </a:highlight>
                <a:latin typeface="Times New Roman"/>
                <a:cs typeface="Times New Roman"/>
              </a:rPr>
              <a:t>- Koltuk seçiminde forma yerleştirilen TableLayoutPanel'de koltuk düzeni oluşturmak.                  </a:t>
            </a:r>
          </a:p>
          <a:p>
            <a:r>
              <a:rPr lang="tr-TR" sz="1800">
                <a:highlight>
                  <a:srgbClr val="FFFFFF"/>
                </a:highlight>
                <a:latin typeface="Times New Roman"/>
                <a:cs typeface="Times New Roman"/>
              </a:rPr>
              <a:t>- 40 seansın hepsinde birbirinden farklı koltuk düzeninin oluşturulması .</a:t>
            </a:r>
          </a:p>
          <a:p>
            <a:r>
              <a:rPr lang="tr-TR" sz="1800">
                <a:highlight>
                  <a:srgbClr val="FFFFFF"/>
                </a:highlight>
                <a:latin typeface="Times New Roman"/>
                <a:cs typeface="Times New Roman"/>
              </a:rPr>
              <a:t>- Seçilen Koltuk Numarasının ve Salonun Odeme ekranına geçerken gösterilmesi . </a:t>
            </a:r>
          </a:p>
          <a:p>
            <a:r>
              <a:rPr lang="tr-TR" sz="1800">
                <a:highlight>
                  <a:srgbClr val="FFFFFF"/>
                </a:highlight>
                <a:latin typeface="Times New Roman"/>
                <a:cs typeface="Times New Roman"/>
              </a:rPr>
              <a:t>- Formlar arasında iletişim kurulması (bilgilerin gönderilmesi).</a:t>
            </a:r>
          </a:p>
          <a:p>
            <a:r>
              <a:rPr lang="tr-TR" sz="1800">
                <a:highlight>
                  <a:srgbClr val="FFFFFF"/>
                </a:highlight>
                <a:latin typeface="Times New Roman"/>
                <a:cs typeface="Times New Roman"/>
              </a:rPr>
              <a:t>- Toplam Ücret'in Odeme ekranında kullanıcıya gösterilmesi</a:t>
            </a:r>
            <a:endParaRPr lang="tr-TR" sz="1800">
              <a:latin typeface="Times New Roman"/>
              <a:cs typeface="Times New Roman"/>
            </a:endParaRPr>
          </a:p>
          <a:p>
            <a:endParaRPr lang="tr-TR" sz="1800" dirty="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742281"/>
      </p:ext>
    </p:extLst>
  </p:cSld>
  <p:clrMapOvr>
    <a:masterClrMapping/>
  </p:clrMapOvr>
</p:sld>
</file>

<file path=ppt/theme/theme1.xml><?xml version="1.0" encoding="utf-8"?>
<a:theme xmlns:a="http://schemas.openxmlformats.org/drawingml/2006/main" name="Ofis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is">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50</Slides>
  <Notes>0</Notes>
  <HiddenSlides>0</HiddenSlides>
  <MMClips>0</MMClips>
  <ScaleCrop>false</ScaleCrop>
  <HeadingPairs>
    <vt:vector size="4" baseType="variant">
      <vt:variant>
        <vt:lpstr>Tema</vt:lpstr>
      </vt:variant>
      <vt:variant>
        <vt:i4>1</vt:i4>
      </vt:variant>
      <vt:variant>
        <vt:lpstr>Slayt Başlıkları</vt:lpstr>
      </vt:variant>
      <vt:variant>
        <vt:i4>50</vt:i4>
      </vt:variant>
    </vt:vector>
  </HeadingPairs>
  <TitlesOfParts>
    <vt:vector size="51" baseType="lpstr">
      <vt:lpstr>Ofis Teması</vt:lpstr>
      <vt:lpstr>Görsel Programlama 2 Sinema Otomasyonu Proje Ödevi </vt:lpstr>
      <vt:lpstr>PowerPoint Sunusu</vt:lpstr>
      <vt:lpstr>PROJENİN AMACI VE MOTİVASYONU</vt:lpstr>
      <vt:lpstr>PowerPoint Sunusu</vt:lpstr>
      <vt:lpstr>PowerPoint Sunusu</vt:lpstr>
      <vt:lpstr>PowerPoint Sunusu</vt:lpstr>
      <vt:lpstr>PowerPoint Sunusu</vt:lpstr>
      <vt:lpstr>PowerPoint Sunusu</vt:lpstr>
      <vt:lpstr>PowerPoint Sunusu</vt:lpstr>
      <vt:lpstr>Tasarıma Ait Eskiz Çalışmaları</vt:lpstr>
      <vt:lpstr>Anasayfa,Giriş/Kayıt Form</vt:lpstr>
      <vt:lpstr>Anasayfa, profil Formu</vt:lpstr>
      <vt:lpstr>Anasayfa, film detay kısmı</vt:lpstr>
      <vt:lpstr>Film ,Salon, Seans Seçimi Ekranın ilk tasarım</vt:lpstr>
      <vt:lpstr>Bilet Tipi ve Yiyecek İçecek Seçimi Yapılan Ekranın İlk Tasarımı</vt:lpstr>
      <vt:lpstr>Koltuk Seçimi’nin İlk Tasarımı</vt:lpstr>
      <vt:lpstr>Ödeme Ekranının ilk Tasarımı</vt:lpstr>
      <vt:lpstr>AdminPanel  ilk ekran tasarımı</vt:lpstr>
      <vt:lpstr>FRMAdminpanel Büfe ilk tasarımı</vt:lpstr>
      <vt:lpstr>FRMAdminPanel  Muhasebe formu ilk tasarımı </vt:lpstr>
      <vt:lpstr>FRMAdminPanel Yönetim formu ilk tasarımı </vt:lpstr>
      <vt:lpstr>FRMAdminPanel Bilet Satış formu ilk tasarımı </vt:lpstr>
      <vt:lpstr>FRMAdminPanel koltuk seçim formu ilk ekran tasarımı </vt:lpstr>
      <vt:lpstr>Değerlendirme Formu  ilk tasarımı </vt:lpstr>
      <vt:lpstr>PowerPoint Sunusu</vt:lpstr>
      <vt:lpstr>Algoritma Akış Şeması : </vt:lpstr>
      <vt:lpstr>PowerPoint Sunusu</vt:lpstr>
      <vt:lpstr>Anasayfa : </vt:lpstr>
      <vt:lpstr>PowerPoint Sunusu</vt:lpstr>
      <vt:lpstr>Giriş/Kayıt Ekranı : </vt:lpstr>
      <vt:lpstr>PowerPoint Sunusu</vt:lpstr>
      <vt:lpstr>Kullanıcı Anasayfa Ekranı :</vt:lpstr>
      <vt:lpstr>PowerPoint Sunusu</vt:lpstr>
      <vt:lpstr>Değerlendirme Sayfası : </vt:lpstr>
      <vt:lpstr>Profil Formu : </vt:lpstr>
      <vt:lpstr>Bilet Alma Sayfası  : </vt:lpstr>
      <vt:lpstr>Bilet Tipi Sayfası : </vt:lpstr>
      <vt:lpstr>Koltuk Seçim Sayfası : </vt:lpstr>
      <vt:lpstr>PowerPoint Sunusu</vt:lpstr>
      <vt:lpstr>Ödeme sayfası : </vt:lpstr>
      <vt:lpstr>Ödeme2 sayfası : </vt:lpstr>
      <vt:lpstr>FrmAdminPanel  Anasayfa :</vt:lpstr>
      <vt:lpstr>Büfe Formu : </vt:lpstr>
      <vt:lpstr>Muhasebe Formu : </vt:lpstr>
      <vt:lpstr>PowerPoint Sunusu</vt:lpstr>
      <vt:lpstr>Bilet satış Formu : </vt:lpstr>
      <vt:lpstr>Yönetim sayfası :</vt:lpstr>
      <vt:lpstr>Kullanıcı Değerlendirme :</vt:lpstr>
      <vt:lpstr>Kaynakça</vt:lpstr>
      <vt:lpstr>Satılan biletler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381</cp:revision>
  <dcterms:created xsi:type="dcterms:W3CDTF">2025-12-29T19:33:13Z</dcterms:created>
  <dcterms:modified xsi:type="dcterms:W3CDTF">2025-12-29T20:29:24Z</dcterms:modified>
</cp:coreProperties>
</file>